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7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8" r:id="rId6"/>
    <p:sldId id="289" r:id="rId7"/>
    <p:sldId id="294" r:id="rId8"/>
    <p:sldId id="292" r:id="rId9"/>
    <p:sldId id="274" r:id="rId10"/>
    <p:sldId id="273" r:id="rId11"/>
    <p:sldId id="264" r:id="rId12"/>
    <p:sldId id="259" r:id="rId13"/>
    <p:sldId id="270" r:id="rId14"/>
    <p:sldId id="261" r:id="rId15"/>
    <p:sldId id="29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, Kaela" initials="MK" lastIdx="65" clrIdx="0">
    <p:extLst>
      <p:ext uri="{19B8F6BF-5375-455C-9EA6-DF929625EA0E}">
        <p15:presenceInfo xmlns:p15="http://schemas.microsoft.com/office/powerpoint/2012/main" userId="S-1-5-21-795392005-3913728759-1119654287-345011" providerId="AD"/>
      </p:ext>
    </p:extLst>
  </p:cmAuthor>
  <p:cmAuthor id="2" name="Renee Spear" initials="RS" lastIdx="12" clrIdx="1">
    <p:extLst>
      <p:ext uri="{19B8F6BF-5375-455C-9EA6-DF929625EA0E}">
        <p15:presenceInfo xmlns:p15="http://schemas.microsoft.com/office/powerpoint/2012/main" userId="6bb50b60dd7fa5ef" providerId="Windows Live"/>
      </p:ext>
    </p:extLst>
  </p:cmAuthor>
  <p:cmAuthor id="3" name="julia mihaylov" initials="jm" lastIdx="16" clrIdx="2">
    <p:extLst>
      <p:ext uri="{19B8F6BF-5375-455C-9EA6-DF929625EA0E}">
        <p15:presenceInfo xmlns:p15="http://schemas.microsoft.com/office/powerpoint/2012/main" userId="4dbb23022aa8d412" providerId="Windows Live"/>
      </p:ext>
    </p:extLst>
  </p:cmAuthor>
  <p:cmAuthor id="4" name="julia mihaylov" initials="jm [2]" lastIdx="22" clrIdx="3">
    <p:extLst>
      <p:ext uri="{19B8F6BF-5375-455C-9EA6-DF929625EA0E}">
        <p15:presenceInfo xmlns:p15="http://schemas.microsoft.com/office/powerpoint/2012/main" userId="julia mihaylov" providerId="None"/>
      </p:ext>
    </p:extLst>
  </p:cmAuthor>
  <p:cmAuthor id="5" name="Mihaylov, Julia D." initials="MJD" lastIdx="1" clrIdx="4">
    <p:extLst>
      <p:ext uri="{19B8F6BF-5375-455C-9EA6-DF929625EA0E}">
        <p15:presenceInfo xmlns:p15="http://schemas.microsoft.com/office/powerpoint/2012/main" userId="Mihaylov, Julia D." providerId="None"/>
      </p:ext>
    </p:extLst>
  </p:cmAuthor>
  <p:cmAuthor id="6" name="Martin, Kaela" initials="MK [2]" lastIdx="1" clrIdx="5">
    <p:extLst>
      <p:ext uri="{19B8F6BF-5375-455C-9EA6-DF929625EA0E}">
        <p15:presenceInfo xmlns:p15="http://schemas.microsoft.com/office/powerpoint/2012/main" userId="S::martik39@erau.edu::542402d1-5145-4610-b7fe-b8db364a07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71A"/>
    <a:srgbClr val="F5F5F5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7A7D6C-B950-4396-A315-5F3C96F6A365}" v="5" dt="2019-04-01T05:08:44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83209" autoAdjust="0"/>
  </p:normalViewPr>
  <p:slideViewPr>
    <p:cSldViewPr snapToGrid="0">
      <p:cViewPr varScale="1">
        <p:scale>
          <a:sx n="95" d="100"/>
          <a:sy n="95" d="100"/>
        </p:scale>
        <p:origin x="20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ylov, Julia D." userId="adabb9fc-f85e-48fc-b68a-45cfc57bff90" providerId="ADAL" clId="{AB11528A-1A30-4053-9E8C-6078A5D9083E}"/>
    <pc:docChg chg="undo custSel delSld modSld modMainMaster">
      <pc:chgData name="Mihaylov, Julia D." userId="adabb9fc-f85e-48fc-b68a-45cfc57bff90" providerId="ADAL" clId="{AB11528A-1A30-4053-9E8C-6078A5D9083E}" dt="2019-01-12T01:54:03.563" v="1054" actId="20577"/>
      <pc:docMkLst>
        <pc:docMk/>
      </pc:docMkLst>
      <pc:sldChg chg="addSp delSp modSp delDesignElem modNotesTx">
        <pc:chgData name="Mihaylov, Julia D." userId="adabb9fc-f85e-48fc-b68a-45cfc57bff90" providerId="ADAL" clId="{AB11528A-1A30-4053-9E8C-6078A5D9083E}" dt="2019-01-12T01:10:41.324" v="538" actId="1036"/>
        <pc:sldMkLst>
          <pc:docMk/>
          <pc:sldMk cId="109857222" sldId="256"/>
        </pc:sldMkLst>
        <pc:spChg chg="mod">
          <ac:chgData name="Mihaylov, Julia D." userId="adabb9fc-f85e-48fc-b68a-45cfc57bff90" providerId="ADAL" clId="{AB11528A-1A30-4053-9E8C-6078A5D9083E}" dt="2019-01-12T01:10:36.448" v="526" actId="103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ihaylov, Julia D." userId="adabb9fc-f85e-48fc-b68a-45cfc57bff90" providerId="ADAL" clId="{AB11528A-1A30-4053-9E8C-6078A5D9083E}" dt="2019-01-12T01:10:41.324" v="538" actId="1036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Mihaylov, Julia D." userId="adabb9fc-f85e-48fc-b68a-45cfc57bff90" providerId="ADAL" clId="{AB11528A-1A30-4053-9E8C-6078A5D9083E}" dt="2019-01-12T01:07:09.499" v="506" actId="20577"/>
          <ac:spMkLst>
            <pc:docMk/>
            <pc:sldMk cId="109857222" sldId="256"/>
            <ac:spMk id="4" creationId="{0E480575-87C0-471E-83DC-7F655EE133AA}"/>
          </ac:spMkLst>
        </pc:spChg>
        <pc:spChg chg="del">
          <ac:chgData name="Mihaylov, Julia D." userId="adabb9fc-f85e-48fc-b68a-45cfc57bff90" providerId="ADAL" clId="{AB11528A-1A30-4053-9E8C-6078A5D9083E}" dt="2019-01-12T00:56:33.902" v="397" actId="1036"/>
          <ac:spMkLst>
            <pc:docMk/>
            <pc:sldMk cId="109857222" sldId="256"/>
            <ac:spMk id="73" creationId="{05879891-3CC0-4504-933E-5FBFD418F606}"/>
          </ac:spMkLst>
        </pc:spChg>
        <pc:spChg chg="del">
          <ac:chgData name="Mihaylov, Julia D." userId="adabb9fc-f85e-48fc-b68a-45cfc57bff90" providerId="ADAL" clId="{AB11528A-1A30-4053-9E8C-6078A5D9083E}" dt="2019-01-12T00:56:33.902" v="397" actId="1036"/>
          <ac:spMkLst>
            <pc:docMk/>
            <pc:sldMk cId="109857222" sldId="256"/>
            <ac:spMk id="75" creationId="{AD6DF8F6-25A0-48B6-B2FA-AE2F0DD51215}"/>
          </ac:spMkLst>
        </pc:spChg>
        <pc:picChg chg="add del mod">
          <ac:chgData name="Mihaylov, Julia D." userId="adabb9fc-f85e-48fc-b68a-45cfc57bff90" providerId="ADAL" clId="{AB11528A-1A30-4053-9E8C-6078A5D9083E}" dt="2019-01-12T00:59:12.861" v="411" actId="478"/>
          <ac:picMkLst>
            <pc:docMk/>
            <pc:sldMk cId="109857222" sldId="256"/>
            <ac:picMk id="1028" creationId="{AA74FB79-66B3-48C6-85CC-DCB869364F9C}"/>
          </ac:picMkLst>
        </pc:picChg>
      </pc:sldChg>
      <pc:sldChg chg="modSp modNotesTx">
        <pc:chgData name="Mihaylov, Julia D." userId="adabb9fc-f85e-48fc-b68a-45cfc57bff90" providerId="ADAL" clId="{AB11528A-1A30-4053-9E8C-6078A5D9083E}" dt="2019-01-12T01:49:37.170" v="1048" actId="20577"/>
        <pc:sldMkLst>
          <pc:docMk/>
          <pc:sldMk cId="49169066" sldId="259"/>
        </pc:sldMkLst>
        <pc:spChg chg="mod">
          <ac:chgData name="Mihaylov, Julia D." userId="adabb9fc-f85e-48fc-b68a-45cfc57bff90" providerId="ADAL" clId="{AB11528A-1A30-4053-9E8C-6078A5D9083E}" dt="2019-01-12T01:12:54.808" v="556" actId="2711"/>
          <ac:spMkLst>
            <pc:docMk/>
            <pc:sldMk cId="49169066" sldId="259"/>
            <ac:spMk id="6" creationId="{00000000-0000-0000-0000-000000000000}"/>
          </ac:spMkLst>
        </pc:spChg>
        <pc:spChg chg="mod">
          <ac:chgData name="Mihaylov, Julia D." userId="adabb9fc-f85e-48fc-b68a-45cfc57bff90" providerId="ADAL" clId="{AB11528A-1A30-4053-9E8C-6078A5D9083E}" dt="2019-01-12T01:49:37.170" v="1048" actId="20577"/>
          <ac:spMkLst>
            <pc:docMk/>
            <pc:sldMk cId="49169066" sldId="259"/>
            <ac:spMk id="7" creationId="{00000000-0000-0000-0000-000000000000}"/>
          </ac:spMkLst>
        </pc:spChg>
      </pc:sldChg>
      <pc:sldChg chg="addSp delSp modSp">
        <pc:chgData name="Mihaylov, Julia D." userId="adabb9fc-f85e-48fc-b68a-45cfc57bff90" providerId="ADAL" clId="{AB11528A-1A30-4053-9E8C-6078A5D9083E}" dt="2019-01-12T01:53:09.239" v="1052" actId="2711"/>
        <pc:sldMkLst>
          <pc:docMk/>
          <pc:sldMk cId="814113626" sldId="261"/>
        </pc:sldMkLst>
        <pc:spChg chg="mod">
          <ac:chgData name="Mihaylov, Julia D." userId="adabb9fc-f85e-48fc-b68a-45cfc57bff90" providerId="ADAL" clId="{AB11528A-1A30-4053-9E8C-6078A5D9083E}" dt="2019-01-12T01:53:09.239" v="1052" actId="2711"/>
          <ac:spMkLst>
            <pc:docMk/>
            <pc:sldMk cId="814113626" sldId="261"/>
            <ac:spMk id="2" creationId="{00000000-0000-0000-0000-000000000000}"/>
          </ac:spMkLst>
        </pc:spChg>
        <pc:spChg chg="mod">
          <ac:chgData name="Mihaylov, Julia D." userId="adabb9fc-f85e-48fc-b68a-45cfc57bff90" providerId="ADAL" clId="{AB11528A-1A30-4053-9E8C-6078A5D9083E}" dt="2019-01-12T01:14:31.032" v="603" actId="207"/>
          <ac:spMkLst>
            <pc:docMk/>
            <pc:sldMk cId="814113626" sldId="261"/>
            <ac:spMk id="3" creationId="{00000000-0000-0000-0000-000000000000}"/>
          </ac:spMkLst>
        </pc:spChg>
        <pc:spChg chg="del">
          <ac:chgData name="Mihaylov, Julia D." userId="adabb9fc-f85e-48fc-b68a-45cfc57bff90" providerId="ADAL" clId="{AB11528A-1A30-4053-9E8C-6078A5D9083E}" dt="2019-01-12T01:14:28.480" v="601" actId="478"/>
          <ac:spMkLst>
            <pc:docMk/>
            <pc:sldMk cId="814113626" sldId="261"/>
            <ac:spMk id="6" creationId="{E78BD11D-57E2-453C-B670-377E62C6BA04}"/>
          </ac:spMkLst>
        </pc:spChg>
        <pc:spChg chg="add">
          <ac:chgData name="Mihaylov, Julia D." userId="adabb9fc-f85e-48fc-b68a-45cfc57bff90" providerId="ADAL" clId="{AB11528A-1A30-4053-9E8C-6078A5D9083E}" dt="2019-01-12T01:14:28.932" v="602" actId="2711"/>
          <ac:spMkLst>
            <pc:docMk/>
            <pc:sldMk cId="814113626" sldId="261"/>
            <ac:spMk id="7" creationId="{13509EE5-E546-41D5-B760-547CE00CAD2F}"/>
          </ac:spMkLst>
        </pc:spChg>
      </pc:sldChg>
      <pc:sldChg chg="modSp modNotesTx">
        <pc:chgData name="Mihaylov, Julia D." userId="adabb9fc-f85e-48fc-b68a-45cfc57bff90" providerId="ADAL" clId="{AB11528A-1A30-4053-9E8C-6078A5D9083E}" dt="2019-01-12T01:54:03.563" v="1054" actId="20577"/>
        <pc:sldMkLst>
          <pc:docMk/>
          <pc:sldMk cId="1827742464" sldId="264"/>
        </pc:sldMkLst>
        <pc:spChg chg="mod">
          <ac:chgData name="Mihaylov, Julia D." userId="adabb9fc-f85e-48fc-b68a-45cfc57bff90" providerId="ADAL" clId="{AB11528A-1A30-4053-9E8C-6078A5D9083E}" dt="2019-01-12T01:12:49.140" v="554" actId="2711"/>
          <ac:spMkLst>
            <pc:docMk/>
            <pc:sldMk cId="1827742464" sldId="264"/>
            <ac:spMk id="4" creationId="{00000000-0000-0000-0000-000000000000}"/>
          </ac:spMkLst>
        </pc:spChg>
      </pc:sldChg>
      <pc:sldChg chg="addSp delSp modSp">
        <pc:chgData name="Mihaylov, Julia D." userId="adabb9fc-f85e-48fc-b68a-45cfc57bff90" providerId="ADAL" clId="{AB11528A-1A30-4053-9E8C-6078A5D9083E}" dt="2019-01-12T01:44:51.122" v="1045" actId="20577"/>
        <pc:sldMkLst>
          <pc:docMk/>
          <pc:sldMk cId="3133454967" sldId="270"/>
        </pc:sldMkLst>
        <pc:spChg chg="del">
          <ac:chgData name="Mihaylov, Julia D." userId="adabb9fc-f85e-48fc-b68a-45cfc57bff90" providerId="ADAL" clId="{AB11528A-1A30-4053-9E8C-6078A5D9083E}" dt="2019-01-12T01:14:00.978" v="594" actId="478"/>
          <ac:spMkLst>
            <pc:docMk/>
            <pc:sldMk cId="3133454967" sldId="270"/>
            <ac:spMk id="8" creationId="{2775F9D9-13CE-4A87-A10D-F766895C7290}"/>
          </ac:spMkLst>
        </pc:spChg>
        <pc:spChg chg="del">
          <ac:chgData name="Mihaylov, Julia D." userId="adabb9fc-f85e-48fc-b68a-45cfc57bff90" providerId="ADAL" clId="{AB11528A-1A30-4053-9E8C-6078A5D9083E}" dt="2019-01-12T01:14:22.823" v="599" actId="478"/>
          <ac:spMkLst>
            <pc:docMk/>
            <pc:sldMk cId="3133454967" sldId="270"/>
            <ac:spMk id="9" creationId="{E16DD668-8BC3-4CD1-AD3D-46B5D66EC610}"/>
          </ac:spMkLst>
        </pc:spChg>
        <pc:spChg chg="add">
          <ac:chgData name="Mihaylov, Julia D." userId="adabb9fc-f85e-48fc-b68a-45cfc57bff90" providerId="ADAL" clId="{AB11528A-1A30-4053-9E8C-6078A5D9083E}" dt="2019-01-12T01:14:22.975" v="600" actId="20577"/>
          <ac:spMkLst>
            <pc:docMk/>
            <pc:sldMk cId="3133454967" sldId="270"/>
            <ac:spMk id="10" creationId="{921BDEA2-B1EB-42DF-BD4A-2F9B9DFE2730}"/>
          </ac:spMkLst>
        </pc:spChg>
        <pc:spChg chg="add mod">
          <ac:chgData name="Mihaylov, Julia D." userId="adabb9fc-f85e-48fc-b68a-45cfc57bff90" providerId="ADAL" clId="{AB11528A-1A30-4053-9E8C-6078A5D9083E}" dt="2019-01-12T01:44:51.122" v="1045" actId="20577"/>
          <ac:spMkLst>
            <pc:docMk/>
            <pc:sldMk cId="3133454967" sldId="270"/>
            <ac:spMk id="11" creationId="{9F7A8D8D-94DD-4CE1-98EA-AED6283AADC1}"/>
          </ac:spMkLst>
        </pc:spChg>
        <pc:spChg chg="add mod">
          <ac:chgData name="Mihaylov, Julia D." userId="adabb9fc-f85e-48fc-b68a-45cfc57bff90" providerId="ADAL" clId="{AB11528A-1A30-4053-9E8C-6078A5D9083E}" dt="2019-01-12T01:44:16.840" v="1043" actId="1036"/>
          <ac:spMkLst>
            <pc:docMk/>
            <pc:sldMk cId="3133454967" sldId="270"/>
            <ac:spMk id="12" creationId="{51A61AE0-EE91-4B40-AE0D-06A55B6C0A3C}"/>
          </ac:spMkLst>
        </pc:spChg>
        <pc:picChg chg="add del mod">
          <ac:chgData name="Mihaylov, Julia D." userId="adabb9fc-f85e-48fc-b68a-45cfc57bff90" providerId="ADAL" clId="{AB11528A-1A30-4053-9E8C-6078A5D9083E}" dt="2019-01-12T01:44:07.416" v="1015" actId="1076"/>
          <ac:picMkLst>
            <pc:docMk/>
            <pc:sldMk cId="3133454967" sldId="270"/>
            <ac:picMk id="1026" creationId="{F101D170-8BFB-47E4-A0BE-5C3430DB1548}"/>
          </ac:picMkLst>
        </pc:picChg>
        <pc:picChg chg="del">
          <ac:chgData name="Mihaylov, Julia D." userId="adabb9fc-f85e-48fc-b68a-45cfc57bff90" providerId="ADAL" clId="{AB11528A-1A30-4053-9E8C-6078A5D9083E}" dt="2019-01-12T01:14:08.613" v="595" actId="478"/>
          <ac:picMkLst>
            <pc:docMk/>
            <pc:sldMk cId="3133454967" sldId="270"/>
            <ac:picMk id="1028" creationId="{E20966AD-5308-4976-A2AB-3FDB363A553F}"/>
          </ac:picMkLst>
        </pc:picChg>
        <pc:picChg chg="del mod">
          <ac:chgData name="Mihaylov, Julia D." userId="adabb9fc-f85e-48fc-b68a-45cfc57bff90" providerId="ADAL" clId="{AB11528A-1A30-4053-9E8C-6078A5D9083E}" dt="2019-01-12T01:13:59.608" v="593" actId="478"/>
          <ac:picMkLst>
            <pc:docMk/>
            <pc:sldMk cId="3133454967" sldId="270"/>
            <ac:picMk id="4104" creationId="{BBB580A8-B937-4321-9753-323479CD0C4E}"/>
          </ac:picMkLst>
        </pc:picChg>
        <pc:picChg chg="add mod">
          <ac:chgData name="Mihaylov, Julia D." userId="adabb9fc-f85e-48fc-b68a-45cfc57bff90" providerId="ADAL" clId="{AB11528A-1A30-4053-9E8C-6078A5D9083E}" dt="2019-01-12T01:44:16.840" v="1043" actId="1036"/>
          <ac:picMkLst>
            <pc:docMk/>
            <pc:sldMk cId="3133454967" sldId="270"/>
            <ac:picMk id="9218" creationId="{DE7C0813-506A-4770-86CC-E7C8E2D8CE4C}"/>
          </ac:picMkLst>
        </pc:picChg>
      </pc:sldChg>
      <pc:sldChg chg="addSp delSp modSp">
        <pc:chgData name="Mihaylov, Julia D." userId="adabb9fc-f85e-48fc-b68a-45cfc57bff90" providerId="ADAL" clId="{AB11528A-1A30-4053-9E8C-6078A5D9083E}" dt="2019-01-12T01:40:07.783" v="909" actId="1037"/>
        <pc:sldMkLst>
          <pc:docMk/>
          <pc:sldMk cId="3634219073" sldId="273"/>
        </pc:sldMkLst>
        <pc:spChg chg="mod">
          <ac:chgData name="Mihaylov, Julia D." userId="adabb9fc-f85e-48fc-b68a-45cfc57bff90" providerId="ADAL" clId="{AB11528A-1A30-4053-9E8C-6078A5D9083E}" dt="2019-01-12T01:39:38.614" v="892" actId="14100"/>
          <ac:spMkLst>
            <pc:docMk/>
            <pc:sldMk cId="3634219073" sldId="273"/>
            <ac:spMk id="3" creationId="{451FA526-E3F3-4280-8A70-0913D2A39C18}"/>
          </ac:spMkLst>
        </pc:spChg>
        <pc:spChg chg="del">
          <ac:chgData name="Mihaylov, Julia D." userId="adabb9fc-f85e-48fc-b68a-45cfc57bff90" providerId="ADAL" clId="{AB11528A-1A30-4053-9E8C-6078A5D9083E}" dt="2019-01-12T00:43:41.291" v="293" actId="478"/>
          <ac:spMkLst>
            <pc:docMk/>
            <pc:sldMk cId="3634219073" sldId="273"/>
            <ac:spMk id="6" creationId="{3453C0EF-3305-4D91-B665-22F2B2038B74}"/>
          </ac:spMkLst>
        </pc:spChg>
        <pc:spChg chg="add mod">
          <ac:chgData name="Mihaylov, Julia D." userId="adabb9fc-f85e-48fc-b68a-45cfc57bff90" providerId="ADAL" clId="{AB11528A-1A30-4053-9E8C-6078A5D9083E}" dt="2019-01-12T01:40:07.783" v="909" actId="1037"/>
          <ac:spMkLst>
            <pc:docMk/>
            <pc:sldMk cId="3634219073" sldId="273"/>
            <ac:spMk id="10" creationId="{56DC50C1-7049-4156-81EC-4CE974745D7C}"/>
          </ac:spMkLst>
        </pc:spChg>
        <pc:picChg chg="add mod">
          <ac:chgData name="Mihaylov, Julia D." userId="adabb9fc-f85e-48fc-b68a-45cfc57bff90" providerId="ADAL" clId="{AB11528A-1A30-4053-9E8C-6078A5D9083E}" dt="2019-01-12T01:40:03.755" v="902" actId="12788"/>
          <ac:picMkLst>
            <pc:docMk/>
            <pc:sldMk cId="3634219073" sldId="273"/>
            <ac:picMk id="9" creationId="{22501CAE-7FC0-4FDA-A178-C5A849D1B399}"/>
          </ac:picMkLst>
        </pc:picChg>
        <pc:picChg chg="del">
          <ac:chgData name="Mihaylov, Julia D." userId="adabb9fc-f85e-48fc-b68a-45cfc57bff90" providerId="ADAL" clId="{AB11528A-1A30-4053-9E8C-6078A5D9083E}" dt="2019-01-12T00:43:40.747" v="292" actId="478"/>
          <ac:picMkLst>
            <pc:docMk/>
            <pc:sldMk cId="3634219073" sldId="273"/>
            <ac:picMk id="3074" creationId="{8E4D7135-76C0-4769-8142-DA0E54C24889}"/>
          </ac:picMkLst>
        </pc:picChg>
      </pc:sldChg>
      <pc:sldChg chg="delSp modSp">
        <pc:chgData name="Mihaylov, Julia D." userId="adabb9fc-f85e-48fc-b68a-45cfc57bff90" providerId="ADAL" clId="{AB11528A-1A30-4053-9E8C-6078A5D9083E}" dt="2019-01-12T01:13:40.081" v="589" actId="478"/>
        <pc:sldMkLst>
          <pc:docMk/>
          <pc:sldMk cId="3855215098" sldId="288"/>
        </pc:sldMkLst>
        <pc:spChg chg="mod">
          <ac:chgData name="Mihaylov, Julia D." userId="adabb9fc-f85e-48fc-b68a-45cfc57bff90" providerId="ADAL" clId="{AB11528A-1A30-4053-9E8C-6078A5D9083E}" dt="2019-01-12T01:13:21.898" v="573" actId="14100"/>
          <ac:spMkLst>
            <pc:docMk/>
            <pc:sldMk cId="3855215098" sldId="288"/>
            <ac:spMk id="6" creationId="{1E4CB5C0-F7F6-40CE-AB29-C3CA4E5CFF77}"/>
          </ac:spMkLst>
        </pc:spChg>
        <pc:spChg chg="del mod">
          <ac:chgData name="Mihaylov, Julia D." userId="adabb9fc-f85e-48fc-b68a-45cfc57bff90" providerId="ADAL" clId="{AB11528A-1A30-4053-9E8C-6078A5D9083E}" dt="2019-01-12T01:13:40.081" v="589" actId="478"/>
          <ac:spMkLst>
            <pc:docMk/>
            <pc:sldMk cId="3855215098" sldId="288"/>
            <ac:spMk id="8" creationId="{BFA498C5-9800-46AE-9969-0500D1F85810}"/>
          </ac:spMkLst>
        </pc:spChg>
        <pc:picChg chg="del mod">
          <ac:chgData name="Mihaylov, Julia D." userId="adabb9fc-f85e-48fc-b68a-45cfc57bff90" providerId="ADAL" clId="{AB11528A-1A30-4053-9E8C-6078A5D9083E}" dt="2019-01-12T01:13:38.310" v="588" actId="478"/>
          <ac:picMkLst>
            <pc:docMk/>
            <pc:sldMk cId="3855215098" sldId="288"/>
            <ac:picMk id="7" creationId="{8B1B370A-4F21-47BB-9DF7-A4182E6A260B}"/>
          </ac:picMkLst>
        </pc:picChg>
      </pc:sldChg>
      <pc:sldChg chg="addSp modSp">
        <pc:chgData name="Mihaylov, Julia D." userId="adabb9fc-f85e-48fc-b68a-45cfc57bff90" providerId="ADAL" clId="{AB11528A-1A30-4053-9E8C-6078A5D9083E}" dt="2019-01-12T01:28:49.728" v="721" actId="1076"/>
        <pc:sldMkLst>
          <pc:docMk/>
          <pc:sldMk cId="1892457784" sldId="289"/>
        </pc:sldMkLst>
        <pc:spChg chg="mod">
          <ac:chgData name="Mihaylov, Julia D." userId="adabb9fc-f85e-48fc-b68a-45cfc57bff90" providerId="ADAL" clId="{AB11528A-1A30-4053-9E8C-6078A5D9083E}" dt="2019-01-12T01:28:36.888" v="719" actId="27636"/>
          <ac:spMkLst>
            <pc:docMk/>
            <pc:sldMk cId="1892457784" sldId="289"/>
            <ac:spMk id="3" creationId="{E61BA01D-4A72-4BA9-9389-626A4995B3AF}"/>
          </ac:spMkLst>
        </pc:spChg>
        <pc:spChg chg="add mod">
          <ac:chgData name="Mihaylov, Julia D." userId="adabb9fc-f85e-48fc-b68a-45cfc57bff90" providerId="ADAL" clId="{AB11528A-1A30-4053-9E8C-6078A5D9083E}" dt="2019-01-12T01:28:49.728" v="721" actId="1076"/>
          <ac:spMkLst>
            <pc:docMk/>
            <pc:sldMk cId="1892457784" sldId="289"/>
            <ac:spMk id="7" creationId="{7EF75B80-BE10-49E2-A6DD-177B55C6C59A}"/>
          </ac:spMkLst>
        </pc:spChg>
        <pc:picChg chg="add mod modCrop">
          <ac:chgData name="Mihaylov, Julia D." userId="adabb9fc-f85e-48fc-b68a-45cfc57bff90" providerId="ADAL" clId="{AB11528A-1A30-4053-9E8C-6078A5D9083E}" dt="2019-01-12T01:28:26.735" v="717" actId="1582"/>
          <ac:picMkLst>
            <pc:docMk/>
            <pc:sldMk cId="1892457784" sldId="289"/>
            <ac:picMk id="4098" creationId="{452C2E55-F65A-4A2E-935C-2F0820F06B65}"/>
          </ac:picMkLst>
        </pc:picChg>
      </pc:sldChg>
      <pc:sldChg chg="addSp delSp modSp addCm modCm modNotesTx">
        <pc:chgData name="Mihaylov, Julia D." userId="adabb9fc-f85e-48fc-b68a-45cfc57bff90" providerId="ADAL" clId="{AB11528A-1A30-4053-9E8C-6078A5D9083E}" dt="2019-01-12T01:37:58.130" v="783" actId="1038"/>
        <pc:sldMkLst>
          <pc:docMk/>
          <pc:sldMk cId="1848764162" sldId="292"/>
        </pc:sldMkLst>
        <pc:spChg chg="mod">
          <ac:chgData name="Mihaylov, Julia D." userId="adabb9fc-f85e-48fc-b68a-45cfc57bff90" providerId="ADAL" clId="{AB11528A-1A30-4053-9E8C-6078A5D9083E}" dt="2019-01-12T00:39:05.207" v="279" actId="20577"/>
          <ac:spMkLst>
            <pc:docMk/>
            <pc:sldMk cId="1848764162" sldId="292"/>
            <ac:spMk id="3" creationId="{E61BA01D-4A72-4BA9-9389-626A4995B3AF}"/>
          </ac:spMkLst>
        </pc:spChg>
        <pc:spChg chg="del">
          <ac:chgData name="Mihaylov, Julia D." userId="adabb9fc-f85e-48fc-b68a-45cfc57bff90" providerId="ADAL" clId="{AB11528A-1A30-4053-9E8C-6078A5D9083E}" dt="2019-01-12T00:42:47.235" v="285" actId="478"/>
          <ac:spMkLst>
            <pc:docMk/>
            <pc:sldMk cId="1848764162" sldId="292"/>
            <ac:spMk id="8" creationId="{34B35B16-765F-431C-BA3D-9184F569E52E}"/>
          </ac:spMkLst>
        </pc:spChg>
        <pc:spChg chg="add mod">
          <ac:chgData name="Mihaylov, Julia D." userId="adabb9fc-f85e-48fc-b68a-45cfc57bff90" providerId="ADAL" clId="{AB11528A-1A30-4053-9E8C-6078A5D9083E}" dt="2019-01-12T01:37:58.130" v="783" actId="1038"/>
          <ac:spMkLst>
            <pc:docMk/>
            <pc:sldMk cId="1848764162" sldId="292"/>
            <ac:spMk id="9" creationId="{E30309CD-799D-4B38-8D4B-62A5F29AD395}"/>
          </ac:spMkLst>
        </pc:spChg>
        <pc:picChg chg="del">
          <ac:chgData name="Mihaylov, Julia D." userId="adabb9fc-f85e-48fc-b68a-45cfc57bff90" providerId="ADAL" clId="{AB11528A-1A30-4053-9E8C-6078A5D9083E}" dt="2019-01-12T00:42:45.582" v="284" actId="478"/>
          <ac:picMkLst>
            <pc:docMk/>
            <pc:sldMk cId="1848764162" sldId="292"/>
            <ac:picMk id="2050" creationId="{0D1282CB-1C65-41CA-A4FB-5CF32ED4A7B4}"/>
          </ac:picMkLst>
        </pc:picChg>
        <pc:picChg chg="add mod modCrop">
          <ac:chgData name="Mihaylov, Julia D." userId="adabb9fc-f85e-48fc-b68a-45cfc57bff90" providerId="ADAL" clId="{AB11528A-1A30-4053-9E8C-6078A5D9083E}" dt="2019-01-12T01:37:50.475" v="774" actId="12788"/>
          <ac:picMkLst>
            <pc:docMk/>
            <pc:sldMk cId="1848764162" sldId="292"/>
            <ac:picMk id="7170" creationId="{248C41AC-E305-4E3A-9489-0AD228631957}"/>
          </ac:picMkLst>
        </pc:picChg>
      </pc:sldChg>
      <pc:sldChg chg="addSp delSp modSp">
        <pc:chgData name="Mihaylov, Julia D." userId="adabb9fc-f85e-48fc-b68a-45cfc57bff90" providerId="ADAL" clId="{AB11528A-1A30-4053-9E8C-6078A5D9083E}" dt="2019-01-12T01:41:17.967" v="922" actId="1076"/>
        <pc:sldMkLst>
          <pc:docMk/>
          <pc:sldMk cId="2781686558" sldId="293"/>
        </pc:sldMkLst>
        <pc:spChg chg="del">
          <ac:chgData name="Mihaylov, Julia D." userId="adabb9fc-f85e-48fc-b68a-45cfc57bff90" providerId="ADAL" clId="{AB11528A-1A30-4053-9E8C-6078A5D9083E}" dt="2019-01-12T01:40:46.083" v="915" actId="478"/>
          <ac:spMkLst>
            <pc:docMk/>
            <pc:sldMk cId="2781686558" sldId="293"/>
            <ac:spMk id="8" creationId="{34B35B16-765F-431C-BA3D-9184F569E52E}"/>
          </ac:spMkLst>
        </pc:spChg>
        <pc:spChg chg="add mod">
          <ac:chgData name="Mihaylov, Julia D." userId="adabb9fc-f85e-48fc-b68a-45cfc57bff90" providerId="ADAL" clId="{AB11528A-1A30-4053-9E8C-6078A5D9083E}" dt="2019-01-12T01:41:17.967" v="922" actId="1076"/>
          <ac:spMkLst>
            <pc:docMk/>
            <pc:sldMk cId="2781686558" sldId="293"/>
            <ac:spMk id="9" creationId="{6503A60F-7EB3-4EA6-8DE0-1271FDADBDB3}"/>
          </ac:spMkLst>
        </pc:spChg>
        <pc:picChg chg="del">
          <ac:chgData name="Mihaylov, Julia D." userId="adabb9fc-f85e-48fc-b68a-45cfc57bff90" providerId="ADAL" clId="{AB11528A-1A30-4053-9E8C-6078A5D9083E}" dt="2019-01-12T01:40:44.546" v="914" actId="478"/>
          <ac:picMkLst>
            <pc:docMk/>
            <pc:sldMk cId="2781686558" sldId="293"/>
            <ac:picMk id="2050" creationId="{0D1282CB-1C65-41CA-A4FB-5CF32ED4A7B4}"/>
          </ac:picMkLst>
        </pc:picChg>
        <pc:picChg chg="add mod">
          <ac:chgData name="Mihaylov, Julia D." userId="adabb9fc-f85e-48fc-b68a-45cfc57bff90" providerId="ADAL" clId="{AB11528A-1A30-4053-9E8C-6078A5D9083E}" dt="2019-01-12T01:41:06.962" v="920" actId="1076"/>
          <ac:picMkLst>
            <pc:docMk/>
            <pc:sldMk cId="2781686558" sldId="293"/>
            <ac:picMk id="8194" creationId="{96668CFC-6203-4E28-B9EE-2D4DEFE754C7}"/>
          </ac:picMkLst>
        </pc:picChg>
      </pc:sldChg>
      <pc:sldChg chg="addSp delSp modSp">
        <pc:chgData name="Mihaylov, Julia D." userId="adabb9fc-f85e-48fc-b68a-45cfc57bff90" providerId="ADAL" clId="{AB11528A-1A30-4053-9E8C-6078A5D9083E}" dt="2019-01-12T01:50:16.474" v="1049" actId="114"/>
        <pc:sldMkLst>
          <pc:docMk/>
          <pc:sldMk cId="665473446" sldId="294"/>
        </pc:sldMkLst>
        <pc:spChg chg="mod">
          <ac:chgData name="Mihaylov, Julia D." userId="adabb9fc-f85e-48fc-b68a-45cfc57bff90" providerId="ADAL" clId="{AB11528A-1A30-4053-9E8C-6078A5D9083E}" dt="2019-01-12T01:50:16.474" v="1049" actId="114"/>
          <ac:spMkLst>
            <pc:docMk/>
            <pc:sldMk cId="665473446" sldId="294"/>
            <ac:spMk id="2" creationId="{F58F095D-1296-43A6-BA10-3687C51014C9}"/>
          </ac:spMkLst>
        </pc:spChg>
        <pc:spChg chg="add del mod">
          <ac:chgData name="Mihaylov, Julia D." userId="adabb9fc-f85e-48fc-b68a-45cfc57bff90" providerId="ADAL" clId="{AB11528A-1A30-4053-9E8C-6078A5D9083E}" dt="2019-01-12T01:17:54.039" v="635" actId="478"/>
          <ac:spMkLst>
            <pc:docMk/>
            <pc:sldMk cId="665473446" sldId="294"/>
            <ac:spMk id="4" creationId="{BFF83074-C206-4F8F-A323-BF88B663C029}"/>
          </ac:spMkLst>
        </pc:spChg>
        <pc:spChg chg="del mod">
          <ac:chgData name="Mihaylov, Julia D." userId="adabb9fc-f85e-48fc-b68a-45cfc57bff90" providerId="ADAL" clId="{AB11528A-1A30-4053-9E8C-6078A5D9083E}" dt="2019-01-12T01:17:50.578" v="634" actId="478"/>
          <ac:spMkLst>
            <pc:docMk/>
            <pc:sldMk cId="665473446" sldId="294"/>
            <ac:spMk id="6" creationId="{1E4CB5C0-F7F6-40CE-AB29-C3CA4E5CFF77}"/>
          </ac:spMkLst>
        </pc:spChg>
        <pc:spChg chg="add mod">
          <ac:chgData name="Mihaylov, Julia D." userId="adabb9fc-f85e-48fc-b68a-45cfc57bff90" providerId="ADAL" clId="{AB11528A-1A30-4053-9E8C-6078A5D9083E}" dt="2019-01-12T01:17:56.801" v="637" actId="27636"/>
          <ac:spMkLst>
            <pc:docMk/>
            <pc:sldMk cId="665473446" sldId="294"/>
            <ac:spMk id="7" creationId="{B9F13F7E-7B06-4657-8AF6-7DDB71B8DA2C}"/>
          </ac:spMkLst>
        </pc:spChg>
        <pc:spChg chg="add mod">
          <ac:chgData name="Mihaylov, Julia D." userId="adabb9fc-f85e-48fc-b68a-45cfc57bff90" providerId="ADAL" clId="{AB11528A-1A30-4053-9E8C-6078A5D9083E}" dt="2019-01-12T01:21:16.600" v="689" actId="1035"/>
          <ac:spMkLst>
            <pc:docMk/>
            <pc:sldMk cId="665473446" sldId="294"/>
            <ac:spMk id="8" creationId="{837215EC-A40C-4B64-9BFE-72AD83AC71AB}"/>
          </ac:spMkLst>
        </pc:spChg>
        <pc:picChg chg="add mod">
          <ac:chgData name="Mihaylov, Julia D." userId="adabb9fc-f85e-48fc-b68a-45cfc57bff90" providerId="ADAL" clId="{AB11528A-1A30-4053-9E8C-6078A5D9083E}" dt="2019-01-12T01:20:22.443" v="646" actId="1582"/>
          <ac:picMkLst>
            <pc:docMk/>
            <pc:sldMk cId="665473446" sldId="294"/>
            <ac:picMk id="2050" creationId="{E55140E1-8352-4A64-B7B2-BDBC8196CA33}"/>
          </ac:picMkLst>
        </pc:picChg>
        <pc:picChg chg="add del">
          <ac:chgData name="Mihaylov, Julia D." userId="adabb9fc-f85e-48fc-b68a-45cfc57bff90" providerId="ADAL" clId="{AB11528A-1A30-4053-9E8C-6078A5D9083E}" dt="2019-01-12T01:23:02.382" v="691" actId="478"/>
          <ac:picMkLst>
            <pc:docMk/>
            <pc:sldMk cId="665473446" sldId="294"/>
            <ac:picMk id="2052" creationId="{9A48888F-1E7C-4FE8-9265-0EF5DF8FFAE4}"/>
          </ac:picMkLst>
        </pc:picChg>
      </pc:sldChg>
      <pc:sldChg chg="delSp">
        <pc:chgData name="Mihaylov, Julia D." userId="adabb9fc-f85e-48fc-b68a-45cfc57bff90" providerId="ADAL" clId="{AB11528A-1A30-4053-9E8C-6078A5D9083E}" dt="2019-01-12T01:13:49.977" v="590" actId="478"/>
        <pc:sldMkLst>
          <pc:docMk/>
          <pc:sldMk cId="394740975" sldId="295"/>
        </pc:sldMkLst>
        <pc:spChg chg="del">
          <ac:chgData name="Mihaylov, Julia D." userId="adabb9fc-f85e-48fc-b68a-45cfc57bff90" providerId="ADAL" clId="{AB11528A-1A30-4053-9E8C-6078A5D9083E}" dt="2019-01-12T01:13:49.977" v="590" actId="478"/>
          <ac:spMkLst>
            <pc:docMk/>
            <pc:sldMk cId="394740975" sldId="295"/>
            <ac:spMk id="6" creationId="{3453C0EF-3305-4D91-B665-22F2B2038B74}"/>
          </ac:spMkLst>
        </pc:spChg>
        <pc:picChg chg="del">
          <ac:chgData name="Mihaylov, Julia D." userId="adabb9fc-f85e-48fc-b68a-45cfc57bff90" providerId="ADAL" clId="{AB11528A-1A30-4053-9E8C-6078A5D9083E}" dt="2019-01-12T01:13:49.977" v="590" actId="478"/>
          <ac:picMkLst>
            <pc:docMk/>
            <pc:sldMk cId="394740975" sldId="295"/>
            <ac:picMk id="3074" creationId="{8E4D7135-76C0-4769-8142-DA0E54C24889}"/>
          </ac:picMkLst>
        </pc:picChg>
      </pc:sldChg>
      <pc:sldChg chg="addSp delSp modSp">
        <pc:chgData name="Mihaylov, Julia D." userId="adabb9fc-f85e-48fc-b68a-45cfc57bff90" providerId="ADAL" clId="{AB11528A-1A30-4053-9E8C-6078A5D9083E}" dt="2019-01-12T01:53:13.639" v="1053" actId="2711"/>
        <pc:sldMkLst>
          <pc:docMk/>
          <pc:sldMk cId="3438177925" sldId="297"/>
        </pc:sldMkLst>
        <pc:spChg chg="mod">
          <ac:chgData name="Mihaylov, Julia D." userId="adabb9fc-f85e-48fc-b68a-45cfc57bff90" providerId="ADAL" clId="{AB11528A-1A30-4053-9E8C-6078A5D9083E}" dt="2019-01-12T01:53:13.639" v="1053" actId="2711"/>
          <ac:spMkLst>
            <pc:docMk/>
            <pc:sldMk cId="3438177925" sldId="297"/>
            <ac:spMk id="2" creationId="{00000000-0000-0000-0000-000000000000}"/>
          </ac:spMkLst>
        </pc:spChg>
        <pc:spChg chg="mod">
          <ac:chgData name="Mihaylov, Julia D." userId="adabb9fc-f85e-48fc-b68a-45cfc57bff90" providerId="ADAL" clId="{AB11528A-1A30-4053-9E8C-6078A5D9083E}" dt="2019-01-12T01:14:34.491" v="604" actId="207"/>
          <ac:spMkLst>
            <pc:docMk/>
            <pc:sldMk cId="3438177925" sldId="297"/>
            <ac:spMk id="3" creationId="{00000000-0000-0000-0000-000000000000}"/>
          </ac:spMkLst>
        </pc:spChg>
        <pc:spChg chg="del">
          <ac:chgData name="Mihaylov, Julia D." userId="adabb9fc-f85e-48fc-b68a-45cfc57bff90" providerId="ADAL" clId="{AB11528A-1A30-4053-9E8C-6078A5D9083E}" dt="2019-01-12T01:14:37.108" v="605" actId="478"/>
          <ac:spMkLst>
            <pc:docMk/>
            <pc:sldMk cId="3438177925" sldId="297"/>
            <ac:spMk id="6" creationId="{E78BD11D-57E2-453C-B670-377E62C6BA04}"/>
          </ac:spMkLst>
        </pc:spChg>
        <pc:spChg chg="add">
          <ac:chgData name="Mihaylov, Julia D." userId="adabb9fc-f85e-48fc-b68a-45cfc57bff90" providerId="ADAL" clId="{AB11528A-1A30-4053-9E8C-6078A5D9083E}" dt="2019-01-12T01:14:37.330" v="606" actId="2711"/>
          <ac:spMkLst>
            <pc:docMk/>
            <pc:sldMk cId="3438177925" sldId="297"/>
            <ac:spMk id="7" creationId="{3FDA3FC2-A14C-4568-9467-841C79D7DC98}"/>
          </ac:spMkLst>
        </pc:spChg>
      </pc:sldChg>
      <pc:sldChg chg="delSp modNotesTx">
        <pc:chgData name="Mihaylov, Julia D." userId="adabb9fc-f85e-48fc-b68a-45cfc57bff90" providerId="ADAL" clId="{AB11528A-1A30-4053-9E8C-6078A5D9083E}" dt="2019-01-12T01:40:32.036" v="913" actId="6549"/>
        <pc:sldMkLst>
          <pc:docMk/>
          <pc:sldMk cId="926301832" sldId="298"/>
        </pc:sldMkLst>
        <pc:spChg chg="del">
          <ac:chgData name="Mihaylov, Julia D." userId="adabb9fc-f85e-48fc-b68a-45cfc57bff90" providerId="ADAL" clId="{AB11528A-1A30-4053-9E8C-6078A5D9083E}" dt="2019-01-12T01:11:22.279" v="542" actId="478"/>
          <ac:spMkLst>
            <pc:docMk/>
            <pc:sldMk cId="926301832" sldId="298"/>
            <ac:spMk id="8" creationId="{34B35B16-765F-431C-BA3D-9184F569E52E}"/>
          </ac:spMkLst>
        </pc:spChg>
        <pc:picChg chg="del">
          <ac:chgData name="Mihaylov, Julia D." userId="adabb9fc-f85e-48fc-b68a-45cfc57bff90" providerId="ADAL" clId="{AB11528A-1A30-4053-9E8C-6078A5D9083E}" dt="2019-01-12T01:11:20.890" v="541" actId="478"/>
          <ac:picMkLst>
            <pc:docMk/>
            <pc:sldMk cId="926301832" sldId="298"/>
            <ac:picMk id="2050" creationId="{0D1282CB-1C65-41CA-A4FB-5CF32ED4A7B4}"/>
          </ac:picMkLst>
        </pc:picChg>
      </pc:sldChg>
      <pc:sldChg chg="modSp">
        <pc:chgData name="Mihaylov, Julia D." userId="adabb9fc-f85e-48fc-b68a-45cfc57bff90" providerId="ADAL" clId="{AB11528A-1A30-4053-9E8C-6078A5D9083E}" dt="2019-01-12T01:12:12.550" v="547" actId="2711"/>
        <pc:sldMkLst>
          <pc:docMk/>
          <pc:sldMk cId="3288984019" sldId="301"/>
        </pc:sldMkLst>
        <pc:spChg chg="mod">
          <ac:chgData name="Mihaylov, Julia D." userId="adabb9fc-f85e-48fc-b68a-45cfc57bff90" providerId="ADAL" clId="{AB11528A-1A30-4053-9E8C-6078A5D9083E}" dt="2019-01-12T01:12:12.550" v="547" actId="2711"/>
          <ac:spMkLst>
            <pc:docMk/>
            <pc:sldMk cId="3288984019" sldId="301"/>
            <ac:spMk id="4" creationId="{00000000-0000-0000-0000-000000000000}"/>
          </ac:spMkLst>
        </pc:spChg>
      </pc:sldChg>
      <pc:sldChg chg="modSp">
        <pc:chgData name="Mihaylov, Julia D." userId="adabb9fc-f85e-48fc-b68a-45cfc57bff90" providerId="ADAL" clId="{AB11528A-1A30-4053-9E8C-6078A5D9083E}" dt="2019-01-12T01:12:31.035" v="552" actId="2711"/>
        <pc:sldMkLst>
          <pc:docMk/>
          <pc:sldMk cId="3144239921" sldId="302"/>
        </pc:sldMkLst>
        <pc:spChg chg="mod">
          <ac:chgData name="Mihaylov, Julia D." userId="adabb9fc-f85e-48fc-b68a-45cfc57bff90" providerId="ADAL" clId="{AB11528A-1A30-4053-9E8C-6078A5D9083E}" dt="2019-01-12T01:12:26.706" v="551" actId="404"/>
          <ac:spMkLst>
            <pc:docMk/>
            <pc:sldMk cId="3144239921" sldId="302"/>
            <ac:spMk id="6" creationId="{00000000-0000-0000-0000-000000000000}"/>
          </ac:spMkLst>
        </pc:spChg>
        <pc:spChg chg="mod">
          <ac:chgData name="Mihaylov, Julia D." userId="adabb9fc-f85e-48fc-b68a-45cfc57bff90" providerId="ADAL" clId="{AB11528A-1A30-4053-9E8C-6078A5D9083E}" dt="2019-01-12T01:12:31.035" v="552" actId="2711"/>
          <ac:spMkLst>
            <pc:docMk/>
            <pc:sldMk cId="3144239921" sldId="302"/>
            <ac:spMk id="7" creationId="{00000000-0000-0000-0000-000000000000}"/>
          </ac:spMkLst>
        </pc:spChg>
      </pc:sldChg>
    </pc:docChg>
  </pc:docChgLst>
  <pc:docChgLst>
    <pc:chgData name="julia mihaylov" userId="4dbb23022aa8d412" providerId="LiveId" clId="{D67CAECD-51C9-4DA1-8390-DA341236E5EC}"/>
    <pc:docChg chg="undo custSel addSld delSld modSld sldOrd modMainMaster">
      <pc:chgData name="julia mihaylov" userId="4dbb23022aa8d412" providerId="LiveId" clId="{D67CAECD-51C9-4DA1-8390-DA341236E5EC}" dt="2019-01-11T19:23:35.944" v="1413" actId="6549"/>
      <pc:docMkLst>
        <pc:docMk/>
      </pc:docMkLst>
      <pc:sldChg chg="modSp">
        <pc:chgData name="julia mihaylov" userId="4dbb23022aa8d412" providerId="LiveId" clId="{D67CAECD-51C9-4DA1-8390-DA341236E5EC}" dt="2019-01-11T18:32:31.881" v="2" actId="12788"/>
        <pc:sldMkLst>
          <pc:docMk/>
          <pc:sldMk cId="109857222" sldId="256"/>
        </pc:sldMkLst>
        <pc:spChg chg="mod">
          <ac:chgData name="julia mihaylov" userId="4dbb23022aa8d412" providerId="LiveId" clId="{D67CAECD-51C9-4DA1-8390-DA341236E5EC}" dt="2019-01-11T18:32:31.881" v="2" actId="12788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ord">
        <pc:chgData name="julia mihaylov" userId="4dbb23022aa8d412" providerId="LiveId" clId="{D67CAECD-51C9-4DA1-8390-DA341236E5EC}" dt="2019-01-11T19:07:13.642" v="884" actId="6549"/>
        <pc:sldMkLst>
          <pc:docMk/>
          <pc:sldMk cId="49169066" sldId="259"/>
        </pc:sldMkLst>
        <pc:spChg chg="mod">
          <ac:chgData name="julia mihaylov" userId="4dbb23022aa8d412" providerId="LiveId" clId="{D67CAECD-51C9-4DA1-8390-DA341236E5EC}" dt="2019-01-11T19:02:47.103" v="688" actId="20577"/>
          <ac:spMkLst>
            <pc:docMk/>
            <pc:sldMk cId="49169066" sldId="259"/>
            <ac:spMk id="6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03:58.169" v="712" actId="20577"/>
          <ac:spMkLst>
            <pc:docMk/>
            <pc:sldMk cId="49169066" sldId="259"/>
            <ac:spMk id="7" creationId="{00000000-0000-0000-0000-000000000000}"/>
          </ac:spMkLst>
        </pc:spChg>
        <pc:spChg chg="del">
          <ac:chgData name="julia mihaylov" userId="4dbb23022aa8d412" providerId="LiveId" clId="{D67CAECD-51C9-4DA1-8390-DA341236E5EC}" dt="2019-01-11T19:04:03.156" v="715" actId="478"/>
          <ac:spMkLst>
            <pc:docMk/>
            <pc:sldMk cId="49169066" sldId="259"/>
            <ac:spMk id="8" creationId="{BA9FB1AA-B8B8-480E-9872-639BC1CE831D}"/>
          </ac:spMkLst>
        </pc:spChg>
        <pc:spChg chg="mod">
          <ac:chgData name="julia mihaylov" userId="4dbb23022aa8d412" providerId="LiveId" clId="{D67CAECD-51C9-4DA1-8390-DA341236E5EC}" dt="2019-01-11T19:02:36.947" v="686" actId="6549"/>
          <ac:spMkLst>
            <pc:docMk/>
            <pc:sldMk cId="49169066" sldId="259"/>
            <ac:spMk id="9" creationId="{BCDE7378-BCC9-48C7-8D0B-313D8A285976}"/>
          </ac:spMkLst>
        </pc:spChg>
        <pc:spChg chg="del">
          <ac:chgData name="julia mihaylov" userId="4dbb23022aa8d412" providerId="LiveId" clId="{D67CAECD-51C9-4DA1-8390-DA341236E5EC}" dt="2019-01-11T19:04:02.065" v="714" actId="478"/>
          <ac:spMkLst>
            <pc:docMk/>
            <pc:sldMk cId="49169066" sldId="259"/>
            <ac:spMk id="11" creationId="{B1EEC97D-4ADD-4B8B-BB33-648DFAC8C8B8}"/>
          </ac:spMkLst>
        </pc:spChg>
        <pc:graphicFrameChg chg="add mod modGraphic">
          <ac:chgData name="julia mihaylov" userId="4dbb23022aa8d412" providerId="LiveId" clId="{D67CAECD-51C9-4DA1-8390-DA341236E5EC}" dt="2019-01-11T19:06:22.357" v="881" actId="1076"/>
          <ac:graphicFrameMkLst>
            <pc:docMk/>
            <pc:sldMk cId="49169066" sldId="259"/>
            <ac:graphicFrameMk id="12" creationId="{94E0A541-BF8A-4752-9642-100E2298AE79}"/>
          </ac:graphicFrameMkLst>
        </pc:graphicFrameChg>
        <pc:cxnChg chg="del">
          <ac:chgData name="julia mihaylov" userId="4dbb23022aa8d412" providerId="LiveId" clId="{D67CAECD-51C9-4DA1-8390-DA341236E5EC}" dt="2019-01-11T19:04:00.867" v="713" actId="478"/>
          <ac:cxnSpMkLst>
            <pc:docMk/>
            <pc:sldMk cId="49169066" sldId="259"/>
            <ac:cxnSpMk id="13" creationId="{35722FB0-3149-48EC-8339-C103A911E34F}"/>
          </ac:cxnSpMkLst>
        </pc:cxnChg>
      </pc:sldChg>
      <pc:sldChg chg="modSp">
        <pc:chgData name="julia mihaylov" userId="4dbb23022aa8d412" providerId="LiveId" clId="{D67CAECD-51C9-4DA1-8390-DA341236E5EC}" dt="2019-01-11T19:14:18.583" v="1213" actId="6549"/>
        <pc:sldMkLst>
          <pc:docMk/>
          <pc:sldMk cId="814113626" sldId="261"/>
        </pc:sldMkLst>
        <pc:spChg chg="mod">
          <ac:chgData name="julia mihaylov" userId="4dbb23022aa8d412" providerId="LiveId" clId="{D67CAECD-51C9-4DA1-8390-DA341236E5EC}" dt="2019-01-11T19:14:18.583" v="1213" actId="6549"/>
          <ac:spMkLst>
            <pc:docMk/>
            <pc:sldMk cId="814113626" sldId="261"/>
            <ac:spMk id="3" creationId="{00000000-0000-0000-0000-000000000000}"/>
          </ac:spMkLst>
        </pc:spChg>
      </pc:sldChg>
      <pc:sldChg chg="addSp delSp modSp ord">
        <pc:chgData name="julia mihaylov" userId="4dbb23022aa8d412" providerId="LiveId" clId="{D67CAECD-51C9-4DA1-8390-DA341236E5EC}" dt="2019-01-11T19:07:13.642" v="884" actId="6549"/>
        <pc:sldMkLst>
          <pc:docMk/>
          <pc:sldMk cId="1827742464" sldId="264"/>
        </pc:sldMkLst>
        <pc:spChg chg="mod">
          <ac:chgData name="julia mihaylov" userId="4dbb23022aa8d412" providerId="LiveId" clId="{D67CAECD-51C9-4DA1-8390-DA341236E5EC}" dt="2019-01-11T19:01:09.980" v="660" actId="20577"/>
          <ac:spMkLst>
            <pc:docMk/>
            <pc:sldMk cId="1827742464" sldId="264"/>
            <ac:spMk id="2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01:20.918" v="661" actId="6549"/>
          <ac:spMkLst>
            <pc:docMk/>
            <pc:sldMk cId="1827742464" sldId="264"/>
            <ac:spMk id="4" creationId="{00000000-0000-0000-0000-000000000000}"/>
          </ac:spMkLst>
        </pc:spChg>
        <pc:spChg chg="del">
          <ac:chgData name="julia mihaylov" userId="4dbb23022aa8d412" providerId="LiveId" clId="{D67CAECD-51C9-4DA1-8390-DA341236E5EC}" dt="2019-01-11T18:53:28.786" v="597" actId="478"/>
          <ac:spMkLst>
            <pc:docMk/>
            <pc:sldMk cId="1827742464" sldId="264"/>
            <ac:spMk id="7" creationId="{69C7593D-70FE-497F-8132-D5C94BE165FC}"/>
          </ac:spMkLst>
        </pc:spChg>
        <pc:spChg chg="add">
          <ac:chgData name="julia mihaylov" userId="4dbb23022aa8d412" providerId="LiveId" clId="{D67CAECD-51C9-4DA1-8390-DA341236E5EC}" dt="2019-01-11T18:53:28.972" v="598" actId="6549"/>
          <ac:spMkLst>
            <pc:docMk/>
            <pc:sldMk cId="1827742464" sldId="264"/>
            <ac:spMk id="8" creationId="{606C6348-EE79-47E0-9BEC-DFE4FED03DD2}"/>
          </ac:spMkLst>
        </pc:spChg>
        <pc:graphicFrameChg chg="mod modGraphic">
          <ac:chgData name="julia mihaylov" userId="4dbb23022aa8d412" providerId="LiveId" clId="{D67CAECD-51C9-4DA1-8390-DA341236E5EC}" dt="2019-01-11T19:02:25.241" v="685" actId="2165"/>
          <ac:graphicFrameMkLst>
            <pc:docMk/>
            <pc:sldMk cId="1827742464" sldId="264"/>
            <ac:graphicFrameMk id="3" creationId="{00000000-0000-0000-0000-000000000000}"/>
          </ac:graphicFrameMkLst>
        </pc:graphicFrameChg>
      </pc:sldChg>
      <pc:sldChg chg="addSp delSp modSp ord">
        <pc:chgData name="julia mihaylov" userId="4dbb23022aa8d412" providerId="LiveId" clId="{D67CAECD-51C9-4DA1-8390-DA341236E5EC}" dt="2019-01-11T19:07:26.692" v="887" actId="15"/>
        <pc:sldMkLst>
          <pc:docMk/>
          <pc:sldMk cId="3634219073" sldId="273"/>
        </pc:sldMkLst>
        <pc:spChg chg="mod">
          <ac:chgData name="julia mihaylov" userId="4dbb23022aa8d412" providerId="LiveId" clId="{D67CAECD-51C9-4DA1-8390-DA341236E5EC}" dt="2019-01-11T18:44:50.867" v="535" actId="20577"/>
          <ac:spMkLst>
            <pc:docMk/>
            <pc:sldMk cId="3634219073" sldId="273"/>
            <ac:spMk id="2" creationId="{EB53B169-C749-413F-AEDC-92140A876B12}"/>
          </ac:spMkLst>
        </pc:spChg>
        <pc:spChg chg="mod">
          <ac:chgData name="julia mihaylov" userId="4dbb23022aa8d412" providerId="LiveId" clId="{D67CAECD-51C9-4DA1-8390-DA341236E5EC}" dt="2019-01-11T19:07:26.692" v="887" actId="15"/>
          <ac:spMkLst>
            <pc:docMk/>
            <pc:sldMk cId="3634219073" sldId="273"/>
            <ac:spMk id="3" creationId="{451FA526-E3F3-4280-8A70-0913D2A39C18}"/>
          </ac:spMkLst>
        </pc:spChg>
        <pc:spChg chg="del">
          <ac:chgData name="julia mihaylov" userId="4dbb23022aa8d412" providerId="LiveId" clId="{D67CAECD-51C9-4DA1-8390-DA341236E5EC}" dt="2019-01-11T18:53:08.119" v="587" actId="478"/>
          <ac:spMkLst>
            <pc:docMk/>
            <pc:sldMk cId="3634219073" sldId="273"/>
            <ac:spMk id="4" creationId="{426AF30D-9CDC-4C25-A420-A6B2ECF2C1C1}"/>
          </ac:spMkLst>
        </pc:spChg>
        <pc:spChg chg="add">
          <ac:chgData name="julia mihaylov" userId="4dbb23022aa8d412" providerId="LiveId" clId="{D67CAECD-51C9-4DA1-8390-DA341236E5EC}" dt="2019-01-11T18:53:08.481" v="588" actId="15"/>
          <ac:spMkLst>
            <pc:docMk/>
            <pc:sldMk cId="3634219073" sldId="273"/>
            <ac:spMk id="8" creationId="{CE18141E-4A6F-483D-A6AC-C21C5CFCD4A7}"/>
          </ac:spMkLst>
        </pc:spChg>
      </pc:sldChg>
      <pc:sldChg chg="addSp delSp modSp ord">
        <pc:chgData name="julia mihaylov" userId="4dbb23022aa8d412" providerId="LiveId" clId="{D67CAECD-51C9-4DA1-8390-DA341236E5EC}" dt="2019-01-11T19:09:12.970" v="956" actId="14100"/>
        <pc:sldMkLst>
          <pc:docMk/>
          <pc:sldMk cId="1404391337" sldId="274"/>
        </pc:sldMkLst>
        <pc:spChg chg="mod">
          <ac:chgData name="julia mihaylov" userId="4dbb23022aa8d412" providerId="LiveId" clId="{D67CAECD-51C9-4DA1-8390-DA341236E5EC}" dt="2019-01-11T18:45:12.981" v="555" actId="20577"/>
          <ac:spMkLst>
            <pc:docMk/>
            <pc:sldMk cId="1404391337" sldId="274"/>
            <ac:spMk id="2" creationId="{EB53B169-C749-413F-AEDC-92140A876B12}"/>
          </ac:spMkLst>
        </pc:spChg>
        <pc:spChg chg="del">
          <ac:chgData name="julia mihaylov" userId="4dbb23022aa8d412" providerId="LiveId" clId="{D67CAECD-51C9-4DA1-8390-DA341236E5EC}" dt="2019-01-11T18:53:16.910" v="591" actId="478"/>
          <ac:spMkLst>
            <pc:docMk/>
            <pc:sldMk cId="1404391337" sldId="274"/>
            <ac:spMk id="3" creationId="{73A40FF5-FEA9-4DE4-B60A-64AA064A8ED5}"/>
          </ac:spMkLst>
        </pc:spChg>
        <pc:spChg chg="add">
          <ac:chgData name="julia mihaylov" userId="4dbb23022aa8d412" providerId="LiveId" clId="{D67CAECD-51C9-4DA1-8390-DA341236E5EC}" dt="2019-01-11T18:53:17.071" v="592" actId="14100"/>
          <ac:spMkLst>
            <pc:docMk/>
            <pc:sldMk cId="1404391337" sldId="274"/>
            <ac:spMk id="7" creationId="{9B949050-11F8-4F24-9F15-53155752C16E}"/>
          </ac:spMkLst>
        </pc:spChg>
        <pc:spChg chg="add mod">
          <ac:chgData name="julia mihaylov" userId="4dbb23022aa8d412" providerId="LiveId" clId="{D67CAECD-51C9-4DA1-8390-DA341236E5EC}" dt="2019-01-11T19:09:12.970" v="956" actId="14100"/>
          <ac:spMkLst>
            <pc:docMk/>
            <pc:sldMk cId="1404391337" sldId="274"/>
            <ac:spMk id="8" creationId="{DD3DCFD9-64C9-4506-B547-1F934290395D}"/>
          </ac:spMkLst>
        </pc:spChg>
        <pc:graphicFrameChg chg="mod modGraphic">
          <ac:chgData name="julia mihaylov" userId="4dbb23022aa8d412" providerId="LiveId" clId="{D67CAECD-51C9-4DA1-8390-DA341236E5EC}" dt="2019-01-11T18:48:56.051" v="584" actId="1076"/>
          <ac:graphicFrameMkLst>
            <pc:docMk/>
            <pc:sldMk cId="1404391337" sldId="274"/>
            <ac:graphicFrameMk id="6" creationId="{4B52B49A-1A97-4ED8-816E-4F1C9D699D75}"/>
          </ac:graphicFrameMkLst>
        </pc:graphicFrameChg>
      </pc:sldChg>
      <pc:sldChg chg="addSp delSp modSp modNotesTx">
        <pc:chgData name="julia mihaylov" userId="4dbb23022aa8d412" providerId="LiveId" clId="{D67CAECD-51C9-4DA1-8390-DA341236E5EC}" dt="2019-01-11T18:53:11.498" v="590" actId="6549"/>
        <pc:sldMkLst>
          <pc:docMk/>
          <pc:sldMk cId="3855215098" sldId="288"/>
        </pc:sldMkLst>
        <pc:spChg chg="mod">
          <ac:chgData name="julia mihaylov" userId="4dbb23022aa8d412" providerId="LiveId" clId="{D67CAECD-51C9-4DA1-8390-DA341236E5EC}" dt="2019-01-11T18:44:08.556" v="502" actId="20577"/>
          <ac:spMkLst>
            <pc:docMk/>
            <pc:sldMk cId="3855215098" sldId="288"/>
            <ac:spMk id="2" creationId="{F58F095D-1296-43A6-BA10-3687C51014C9}"/>
          </ac:spMkLst>
        </pc:spChg>
        <pc:spChg chg="mod">
          <ac:chgData name="julia mihaylov" userId="4dbb23022aa8d412" providerId="LiveId" clId="{D67CAECD-51C9-4DA1-8390-DA341236E5EC}" dt="2019-01-11T18:46:08.459" v="560" actId="20577"/>
          <ac:spMkLst>
            <pc:docMk/>
            <pc:sldMk cId="3855215098" sldId="288"/>
            <ac:spMk id="6" creationId="{1E4CB5C0-F7F6-40CE-AB29-C3CA4E5CFF77}"/>
          </ac:spMkLst>
        </pc:spChg>
        <pc:spChg chg="del">
          <ac:chgData name="julia mihaylov" userId="4dbb23022aa8d412" providerId="LiveId" clId="{D67CAECD-51C9-4DA1-8390-DA341236E5EC}" dt="2019-01-11T18:53:11.332" v="589" actId="478"/>
          <ac:spMkLst>
            <pc:docMk/>
            <pc:sldMk cId="3855215098" sldId="288"/>
            <ac:spMk id="9" creationId="{B7255FFA-C38B-4822-8655-128B9561758A}"/>
          </ac:spMkLst>
        </pc:spChg>
        <pc:spChg chg="add">
          <ac:chgData name="julia mihaylov" userId="4dbb23022aa8d412" providerId="LiveId" clId="{D67CAECD-51C9-4DA1-8390-DA341236E5EC}" dt="2019-01-11T18:53:11.498" v="590" actId="6549"/>
          <ac:spMkLst>
            <pc:docMk/>
            <pc:sldMk cId="3855215098" sldId="288"/>
            <ac:spMk id="10" creationId="{08798967-5512-4AC8-B9CE-B8BBCCE305B9}"/>
          </ac:spMkLst>
        </pc:spChg>
      </pc:sldChg>
      <pc:sldChg chg="delSp modSp add">
        <pc:chgData name="julia mihaylov" userId="4dbb23022aa8d412" providerId="LiveId" clId="{D67CAECD-51C9-4DA1-8390-DA341236E5EC}" dt="2019-01-11T19:17:09.697" v="1215" actId="478"/>
        <pc:sldMkLst>
          <pc:docMk/>
          <pc:sldMk cId="1892457784" sldId="289"/>
        </pc:sldMkLst>
        <pc:spChg chg="mod">
          <ac:chgData name="julia mihaylov" userId="4dbb23022aa8d412" providerId="LiveId" clId="{D67CAECD-51C9-4DA1-8390-DA341236E5EC}" dt="2019-01-11T18:36:14.858" v="135" actId="20577"/>
          <ac:spMkLst>
            <pc:docMk/>
            <pc:sldMk cId="1892457784" sldId="289"/>
            <ac:spMk id="2" creationId="{B22E51DB-F795-4F28-8257-A3B076BEE31F}"/>
          </ac:spMkLst>
        </pc:spChg>
        <pc:spChg chg="mod">
          <ac:chgData name="julia mihaylov" userId="4dbb23022aa8d412" providerId="LiveId" clId="{D67CAECD-51C9-4DA1-8390-DA341236E5EC}" dt="2019-01-11T18:43:19.946" v="493" actId="20577"/>
          <ac:spMkLst>
            <pc:docMk/>
            <pc:sldMk cId="1892457784" sldId="289"/>
            <ac:spMk id="3" creationId="{E61BA01D-4A72-4BA9-9389-626A4995B3AF}"/>
          </ac:spMkLst>
        </pc:spChg>
        <pc:spChg chg="mod">
          <ac:chgData name="julia mihaylov" userId="4dbb23022aa8d412" providerId="LiveId" clId="{D67CAECD-51C9-4DA1-8390-DA341236E5EC}" dt="2019-01-11T18:42:07.505" v="477" actId="478"/>
          <ac:spMkLst>
            <pc:docMk/>
            <pc:sldMk cId="1892457784" sldId="289"/>
            <ac:spMk id="4" creationId="{B58E199E-F24F-4435-8DE1-AE06B9DFC41B}"/>
          </ac:spMkLst>
        </pc:spChg>
        <pc:spChg chg="del">
          <ac:chgData name="julia mihaylov" userId="4dbb23022aa8d412" providerId="LiveId" clId="{D67CAECD-51C9-4DA1-8390-DA341236E5EC}" dt="2019-01-11T19:17:09.697" v="1215" actId="478"/>
          <ac:spMkLst>
            <pc:docMk/>
            <pc:sldMk cId="1892457784" sldId="289"/>
            <ac:spMk id="8" creationId="{34B35B16-765F-431C-BA3D-9184F569E52E}"/>
          </ac:spMkLst>
        </pc:spChg>
        <pc:picChg chg="del">
          <ac:chgData name="julia mihaylov" userId="4dbb23022aa8d412" providerId="LiveId" clId="{D67CAECD-51C9-4DA1-8390-DA341236E5EC}" dt="2019-01-11T19:17:07.212" v="1214" actId="478"/>
          <ac:picMkLst>
            <pc:docMk/>
            <pc:sldMk cId="1892457784" sldId="289"/>
            <ac:picMk id="2050" creationId="{0D1282CB-1C65-41CA-A4FB-5CF32ED4A7B4}"/>
          </ac:picMkLst>
        </pc:picChg>
      </pc:sldChg>
      <pc:sldChg chg="modSp add ord">
        <pc:chgData name="julia mihaylov" userId="4dbb23022aa8d412" providerId="LiveId" clId="{D67CAECD-51C9-4DA1-8390-DA341236E5EC}" dt="2019-01-11T19:20:36.372" v="1366" actId="6549"/>
        <pc:sldMkLst>
          <pc:docMk/>
          <pc:sldMk cId="1848764162" sldId="292"/>
        </pc:sldMkLst>
        <pc:spChg chg="mod">
          <ac:chgData name="julia mihaylov" userId="4dbb23022aa8d412" providerId="LiveId" clId="{D67CAECD-51C9-4DA1-8390-DA341236E5EC}" dt="2019-01-11T18:40:24.739" v="426" actId="20577"/>
          <ac:spMkLst>
            <pc:docMk/>
            <pc:sldMk cId="1848764162" sldId="292"/>
            <ac:spMk id="2" creationId="{B22E51DB-F795-4F28-8257-A3B076BEE31F}"/>
          </ac:spMkLst>
        </pc:spChg>
        <pc:spChg chg="mod">
          <ac:chgData name="julia mihaylov" userId="4dbb23022aa8d412" providerId="LiveId" clId="{D67CAECD-51C9-4DA1-8390-DA341236E5EC}" dt="2019-01-11T18:42:56.457" v="488" actId="20577"/>
          <ac:spMkLst>
            <pc:docMk/>
            <pc:sldMk cId="1848764162" sldId="292"/>
            <ac:spMk id="3" creationId="{E61BA01D-4A72-4BA9-9389-626A4995B3AF}"/>
          </ac:spMkLst>
        </pc:spChg>
        <pc:spChg chg="mod">
          <ac:chgData name="julia mihaylov" userId="4dbb23022aa8d412" providerId="LiveId" clId="{D67CAECD-51C9-4DA1-8390-DA341236E5EC}" dt="2019-01-11T18:42:18.328" v="483" actId="6549"/>
          <ac:spMkLst>
            <pc:docMk/>
            <pc:sldMk cId="1848764162" sldId="292"/>
            <ac:spMk id="4" creationId="{B58E199E-F24F-4435-8DE1-AE06B9DFC41B}"/>
          </ac:spMkLst>
        </pc:spChg>
      </pc:sldChg>
      <pc:sldChg chg="modSp add ord">
        <pc:chgData name="julia mihaylov" userId="4dbb23022aa8d412" providerId="LiveId" clId="{D67CAECD-51C9-4DA1-8390-DA341236E5EC}" dt="2019-01-11T19:19:52.832" v="1365" actId="20577"/>
        <pc:sldMkLst>
          <pc:docMk/>
          <pc:sldMk cId="2781686558" sldId="293"/>
        </pc:sldMkLst>
        <pc:spChg chg="mod">
          <ac:chgData name="julia mihaylov" userId="4dbb23022aa8d412" providerId="LiveId" clId="{D67CAECD-51C9-4DA1-8390-DA341236E5EC}" dt="2019-01-11T18:40:36.204" v="449" actId="20577"/>
          <ac:spMkLst>
            <pc:docMk/>
            <pc:sldMk cId="2781686558" sldId="293"/>
            <ac:spMk id="2" creationId="{B22E51DB-F795-4F28-8257-A3B076BEE31F}"/>
          </ac:spMkLst>
        </pc:spChg>
        <pc:spChg chg="mod">
          <ac:chgData name="julia mihaylov" userId="4dbb23022aa8d412" providerId="LiveId" clId="{D67CAECD-51C9-4DA1-8390-DA341236E5EC}" dt="2019-01-11T19:19:52.832" v="1365" actId="20577"/>
          <ac:spMkLst>
            <pc:docMk/>
            <pc:sldMk cId="2781686558" sldId="293"/>
            <ac:spMk id="3" creationId="{E61BA01D-4A72-4BA9-9389-626A4995B3AF}"/>
          </ac:spMkLst>
        </pc:spChg>
        <pc:spChg chg="mod">
          <ac:chgData name="julia mihaylov" userId="4dbb23022aa8d412" providerId="LiveId" clId="{D67CAECD-51C9-4DA1-8390-DA341236E5EC}" dt="2019-01-11T18:42:21.931" v="485" actId="20577"/>
          <ac:spMkLst>
            <pc:docMk/>
            <pc:sldMk cId="2781686558" sldId="293"/>
            <ac:spMk id="4" creationId="{B58E199E-F24F-4435-8DE1-AE06B9DFC41B}"/>
          </ac:spMkLst>
        </pc:spChg>
      </pc:sldChg>
      <pc:sldChg chg="addSp delSp modSp add ord modNotesTx">
        <pc:chgData name="julia mihaylov" userId="4dbb23022aa8d412" providerId="LiveId" clId="{D67CAECD-51C9-4DA1-8390-DA341236E5EC}" dt="2019-01-11T19:18:46.218" v="1302" actId="20577"/>
        <pc:sldMkLst>
          <pc:docMk/>
          <pc:sldMk cId="665473446" sldId="294"/>
        </pc:sldMkLst>
        <pc:spChg chg="mod">
          <ac:chgData name="julia mihaylov" userId="4dbb23022aa8d412" providerId="LiveId" clId="{D67CAECD-51C9-4DA1-8390-DA341236E5EC}" dt="2019-01-11T18:44:24.719" v="511" actId="20577"/>
          <ac:spMkLst>
            <pc:docMk/>
            <pc:sldMk cId="665473446" sldId="294"/>
            <ac:spMk id="2" creationId="{F58F095D-1296-43A6-BA10-3687C51014C9}"/>
          </ac:spMkLst>
        </pc:spChg>
        <pc:spChg chg="mod">
          <ac:chgData name="julia mihaylov" userId="4dbb23022aa8d412" providerId="LiveId" clId="{D67CAECD-51C9-4DA1-8390-DA341236E5EC}" dt="2019-01-11T19:18:46.218" v="1302" actId="20577"/>
          <ac:spMkLst>
            <pc:docMk/>
            <pc:sldMk cId="665473446" sldId="294"/>
            <ac:spMk id="6" creationId="{1E4CB5C0-F7F6-40CE-AB29-C3CA4E5CFF77}"/>
          </ac:spMkLst>
        </pc:spChg>
        <pc:spChg chg="del">
          <ac:chgData name="julia mihaylov" userId="4dbb23022aa8d412" providerId="LiveId" clId="{D67CAECD-51C9-4DA1-8390-DA341236E5EC}" dt="2019-01-11T19:18:18.860" v="1276" actId="478"/>
          <ac:spMkLst>
            <pc:docMk/>
            <pc:sldMk cId="665473446" sldId="294"/>
            <ac:spMk id="8" creationId="{BFA498C5-9800-46AE-9969-0500D1F85810}"/>
          </ac:spMkLst>
        </pc:spChg>
        <pc:spChg chg="del">
          <ac:chgData name="julia mihaylov" userId="4dbb23022aa8d412" providerId="LiveId" clId="{D67CAECD-51C9-4DA1-8390-DA341236E5EC}" dt="2019-01-11T18:53:04.918" v="585" actId="478"/>
          <ac:spMkLst>
            <pc:docMk/>
            <pc:sldMk cId="665473446" sldId="294"/>
            <ac:spMk id="9" creationId="{B7255FFA-C38B-4822-8655-128B9561758A}"/>
          </ac:spMkLst>
        </pc:spChg>
        <pc:spChg chg="add">
          <ac:chgData name="julia mihaylov" userId="4dbb23022aa8d412" providerId="LiveId" clId="{D67CAECD-51C9-4DA1-8390-DA341236E5EC}" dt="2019-01-11T18:53:05.117" v="586" actId="20577"/>
          <ac:spMkLst>
            <pc:docMk/>
            <pc:sldMk cId="665473446" sldId="294"/>
            <ac:spMk id="10" creationId="{47EBFB38-96E8-4F26-A058-7C28EE6FB4BC}"/>
          </ac:spMkLst>
        </pc:spChg>
        <pc:picChg chg="del">
          <ac:chgData name="julia mihaylov" userId="4dbb23022aa8d412" providerId="LiveId" clId="{D67CAECD-51C9-4DA1-8390-DA341236E5EC}" dt="2019-01-11T19:18:16.650" v="1275" actId="478"/>
          <ac:picMkLst>
            <pc:docMk/>
            <pc:sldMk cId="665473446" sldId="294"/>
            <ac:picMk id="7" creationId="{8B1B370A-4F21-47BB-9DF7-A4182E6A260B}"/>
          </ac:picMkLst>
        </pc:picChg>
      </pc:sldChg>
      <pc:sldChg chg="addSp delSp modSp add ord">
        <pc:chgData name="julia mihaylov" userId="4dbb23022aa8d412" providerId="LiveId" clId="{D67CAECD-51C9-4DA1-8390-DA341236E5EC}" dt="2019-01-11T19:22:59.509" v="1403" actId="6549"/>
        <pc:sldMkLst>
          <pc:docMk/>
          <pc:sldMk cId="394740975" sldId="295"/>
        </pc:sldMkLst>
        <pc:spChg chg="mod">
          <ac:chgData name="julia mihaylov" userId="4dbb23022aa8d412" providerId="LiveId" clId="{D67CAECD-51C9-4DA1-8390-DA341236E5EC}" dt="2019-01-11T18:45:05.607" v="546" actId="20577"/>
          <ac:spMkLst>
            <pc:docMk/>
            <pc:sldMk cId="394740975" sldId="295"/>
            <ac:spMk id="2" creationId="{EB53B169-C749-413F-AEDC-92140A876B12}"/>
          </ac:spMkLst>
        </pc:spChg>
        <pc:spChg chg="mod">
          <ac:chgData name="julia mihaylov" userId="4dbb23022aa8d412" providerId="LiveId" clId="{D67CAECD-51C9-4DA1-8390-DA341236E5EC}" dt="2019-01-11T19:21:07.733" v="1370" actId="6549"/>
          <ac:spMkLst>
            <pc:docMk/>
            <pc:sldMk cId="394740975" sldId="295"/>
            <ac:spMk id="3" creationId="{451FA526-E3F3-4280-8A70-0913D2A39C18}"/>
          </ac:spMkLst>
        </pc:spChg>
        <pc:spChg chg="del">
          <ac:chgData name="julia mihaylov" userId="4dbb23022aa8d412" providerId="LiveId" clId="{D67CAECD-51C9-4DA1-8390-DA341236E5EC}" dt="2019-01-11T18:53:20.742" v="593" actId="478"/>
          <ac:spMkLst>
            <pc:docMk/>
            <pc:sldMk cId="394740975" sldId="295"/>
            <ac:spMk id="4" creationId="{426AF30D-9CDC-4C25-A420-A6B2ECF2C1C1}"/>
          </ac:spMkLst>
        </pc:spChg>
        <pc:spChg chg="add">
          <ac:chgData name="julia mihaylov" userId="4dbb23022aa8d412" providerId="LiveId" clId="{D67CAECD-51C9-4DA1-8390-DA341236E5EC}" dt="2019-01-11T18:53:20.895" v="594" actId="6549"/>
          <ac:spMkLst>
            <pc:docMk/>
            <pc:sldMk cId="394740975" sldId="295"/>
            <ac:spMk id="8" creationId="{ED3BF677-11F3-464E-A3A8-FE2DA8C86DE1}"/>
          </ac:spMkLst>
        </pc:spChg>
      </pc:sldChg>
      <pc:sldChg chg="modSp add">
        <pc:chgData name="julia mihaylov" userId="4dbb23022aa8d412" providerId="LiveId" clId="{D67CAECD-51C9-4DA1-8390-DA341236E5EC}" dt="2019-01-11T19:14:16.409" v="1211" actId="403"/>
        <pc:sldMkLst>
          <pc:docMk/>
          <pc:sldMk cId="3438177925" sldId="297"/>
        </pc:sldMkLst>
        <pc:spChg chg="mod">
          <ac:chgData name="julia mihaylov" userId="4dbb23022aa8d412" providerId="LiveId" clId="{D67CAECD-51C9-4DA1-8390-DA341236E5EC}" dt="2019-01-11T19:13:41.480" v="1173" actId="20577"/>
          <ac:spMkLst>
            <pc:docMk/>
            <pc:sldMk cId="3438177925" sldId="297"/>
            <ac:spMk id="2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14:16.409" v="1211" actId="403"/>
          <ac:spMkLst>
            <pc:docMk/>
            <pc:sldMk cId="3438177925" sldId="297"/>
            <ac:spMk id="3" creationId="{00000000-0000-0000-0000-000000000000}"/>
          </ac:spMkLst>
        </pc:spChg>
      </pc:sldChg>
      <pc:sldChg chg="add ord">
        <pc:chgData name="julia mihaylov" userId="4dbb23022aa8d412" providerId="LiveId" clId="{D67CAECD-51C9-4DA1-8390-DA341236E5EC}" dt="2019-01-11T19:21:38.039" v="1372" actId="6549"/>
        <pc:sldMkLst>
          <pc:docMk/>
          <pc:sldMk cId="926301832" sldId="298"/>
        </pc:sldMkLst>
      </pc:sldChg>
      <pc:sldChg chg="modSp add">
        <pc:chgData name="julia mihaylov" userId="4dbb23022aa8d412" providerId="LiveId" clId="{D67CAECD-51C9-4DA1-8390-DA341236E5EC}" dt="2019-01-11T19:22:09.585" v="1389" actId="6549"/>
        <pc:sldMkLst>
          <pc:docMk/>
          <pc:sldMk cId="3288984019" sldId="301"/>
        </pc:sldMkLst>
        <pc:spChg chg="mod">
          <ac:chgData name="julia mihaylov" userId="4dbb23022aa8d412" providerId="LiveId" clId="{D67CAECD-51C9-4DA1-8390-DA341236E5EC}" dt="2019-01-11T19:21:52.035" v="1386" actId="20577"/>
          <ac:spMkLst>
            <pc:docMk/>
            <pc:sldMk cId="3288984019" sldId="301"/>
            <ac:spMk id="2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22:09.585" v="1389" actId="6549"/>
          <ac:spMkLst>
            <pc:docMk/>
            <pc:sldMk cId="3288984019" sldId="301"/>
            <ac:spMk id="4" creationId="{00000000-0000-0000-0000-000000000000}"/>
          </ac:spMkLst>
        </pc:spChg>
        <pc:graphicFrameChg chg="modGraphic">
          <ac:chgData name="julia mihaylov" userId="4dbb23022aa8d412" providerId="LiveId" clId="{D67CAECD-51C9-4DA1-8390-DA341236E5EC}" dt="2019-01-11T19:21:57.905" v="1388" actId="6549"/>
          <ac:graphicFrameMkLst>
            <pc:docMk/>
            <pc:sldMk cId="3288984019" sldId="301"/>
            <ac:graphicFrameMk id="3" creationId="{00000000-0000-0000-0000-000000000000}"/>
          </ac:graphicFrameMkLst>
        </pc:graphicFrameChg>
      </pc:sldChg>
      <pc:sldChg chg="modSp add">
        <pc:chgData name="julia mihaylov" userId="4dbb23022aa8d412" providerId="LiveId" clId="{D67CAECD-51C9-4DA1-8390-DA341236E5EC}" dt="2019-01-11T19:23:35.944" v="1413" actId="6549"/>
        <pc:sldMkLst>
          <pc:docMk/>
          <pc:sldMk cId="3144239921" sldId="302"/>
        </pc:sldMkLst>
        <pc:spChg chg="mod">
          <ac:chgData name="julia mihaylov" userId="4dbb23022aa8d412" providerId="LiveId" clId="{D67CAECD-51C9-4DA1-8390-DA341236E5EC}" dt="2019-01-11T19:22:23.878" v="1396" actId="14100"/>
          <ac:spMkLst>
            <pc:docMk/>
            <pc:sldMk cId="3144239921" sldId="302"/>
            <ac:spMk id="6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22:49.218" v="1402" actId="5793"/>
          <ac:spMkLst>
            <pc:docMk/>
            <pc:sldMk cId="3144239921" sldId="302"/>
            <ac:spMk id="7" creationId="{00000000-0000-0000-0000-000000000000}"/>
          </ac:spMkLst>
        </pc:spChg>
        <pc:spChg chg="mod">
          <ac:chgData name="julia mihaylov" userId="4dbb23022aa8d412" providerId="LiveId" clId="{D67CAECD-51C9-4DA1-8390-DA341236E5EC}" dt="2019-01-11T19:23:35.944" v="1413" actId="6549"/>
          <ac:spMkLst>
            <pc:docMk/>
            <pc:sldMk cId="3144239921" sldId="302"/>
            <ac:spMk id="9" creationId="{BCDE7378-BCC9-48C7-8D0B-313D8A285976}"/>
          </ac:spMkLst>
        </pc:spChg>
        <pc:graphicFrameChg chg="modGraphic">
          <ac:chgData name="julia mihaylov" userId="4dbb23022aa8d412" providerId="LiveId" clId="{D67CAECD-51C9-4DA1-8390-DA341236E5EC}" dt="2019-01-11T19:22:43.454" v="1398" actId="6549"/>
          <ac:graphicFrameMkLst>
            <pc:docMk/>
            <pc:sldMk cId="3144239921" sldId="302"/>
            <ac:graphicFrameMk id="12" creationId="{94E0A541-BF8A-4752-9642-100E2298AE79}"/>
          </ac:graphicFrameMkLst>
        </pc:graphicFrameChg>
      </pc:sldChg>
    </pc:docChg>
  </pc:docChgLst>
  <pc:docChgLst>
    <pc:chgData name="Spear, Renee L." userId="0170239c-8dd8-456a-9048-3bf9befd87df" providerId="ADAL" clId="{25D94160-998F-46FA-8F0D-1AE07F5798AE}"/>
    <pc:docChg chg="undo redo custSel addSld delSld modSld">
      <pc:chgData name="Spear, Renee L." userId="0170239c-8dd8-456a-9048-3bf9befd87df" providerId="ADAL" clId="{25D94160-998F-46FA-8F0D-1AE07F5798AE}" dt="2019-01-14T03:06:56.104" v="3966" actId="20577"/>
      <pc:docMkLst>
        <pc:docMk/>
      </pc:docMkLst>
      <pc:sldChg chg="modSp">
        <pc:chgData name="Spear, Renee L." userId="0170239c-8dd8-456a-9048-3bf9befd87df" providerId="ADAL" clId="{25D94160-998F-46FA-8F0D-1AE07F5798AE}" dt="2019-01-12T02:52:18.206" v="2648" actId="255"/>
        <pc:sldMkLst>
          <pc:docMk/>
          <pc:sldMk cId="109857222" sldId="256"/>
        </pc:sldMkLst>
        <pc:spChg chg="mod">
          <ac:chgData name="Spear, Renee L." userId="0170239c-8dd8-456a-9048-3bf9befd87df" providerId="ADAL" clId="{25D94160-998F-46FA-8F0D-1AE07F5798AE}" dt="2019-01-12T02:52:18.206" v="2648" actId="255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">
        <pc:chgData name="Spear, Renee L." userId="0170239c-8dd8-456a-9048-3bf9befd87df" providerId="ADAL" clId="{25D94160-998F-46FA-8F0D-1AE07F5798AE}" dt="2019-01-14T02:28:21.662" v="3722" actId="20577"/>
        <pc:sldMkLst>
          <pc:docMk/>
          <pc:sldMk cId="49169066" sldId="259"/>
        </pc:sldMkLst>
        <pc:spChg chg="mod">
          <ac:chgData name="Spear, Renee L." userId="0170239c-8dd8-456a-9048-3bf9befd87df" providerId="ADAL" clId="{25D94160-998F-46FA-8F0D-1AE07F5798AE}" dt="2019-01-14T02:28:12.996" v="3712" actId="20577"/>
          <ac:spMkLst>
            <pc:docMk/>
            <pc:sldMk cId="49169066" sldId="259"/>
            <ac:spMk id="6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2:28:21.662" v="3722" actId="20577"/>
          <ac:spMkLst>
            <pc:docMk/>
            <pc:sldMk cId="49169066" sldId="259"/>
            <ac:spMk id="7" creationId="{00000000-0000-0000-0000-000000000000}"/>
          </ac:spMkLst>
        </pc:spChg>
        <pc:spChg chg="add">
          <ac:chgData name="Spear, Renee L." userId="0170239c-8dd8-456a-9048-3bf9befd87df" providerId="ADAL" clId="{25D94160-998F-46FA-8F0D-1AE07F5798AE}" dt="2019-01-12T03:43:55.208" v="3530" actId="20577"/>
          <ac:spMkLst>
            <pc:docMk/>
            <pc:sldMk cId="49169066" sldId="259"/>
            <ac:spMk id="8" creationId="{74FE0360-DB3B-4785-82C5-1DB6C2D16234}"/>
          </ac:spMkLst>
        </pc:spChg>
        <pc:spChg chg="mod">
          <ac:chgData name="Spear, Renee L." userId="0170239c-8dd8-456a-9048-3bf9befd87df" providerId="ADAL" clId="{25D94160-998F-46FA-8F0D-1AE07F5798AE}" dt="2019-01-12T01:53:50.516" v="1306" actId="20577"/>
          <ac:spMkLst>
            <pc:docMk/>
            <pc:sldMk cId="49169066" sldId="259"/>
            <ac:spMk id="9" creationId="{BCDE7378-BCC9-48C7-8D0B-313D8A285976}"/>
          </ac:spMkLst>
        </pc:spChg>
        <pc:spChg chg="del">
          <ac:chgData name="Spear, Renee L." userId="0170239c-8dd8-456a-9048-3bf9befd87df" providerId="ADAL" clId="{25D94160-998F-46FA-8F0D-1AE07F5798AE}" dt="2019-01-12T03:43:54.959" v="3529" actId="478"/>
          <ac:spMkLst>
            <pc:docMk/>
            <pc:sldMk cId="49169066" sldId="259"/>
            <ac:spMk id="10" creationId="{F96539C1-0401-4E91-97B4-DE9A0E909D90}"/>
          </ac:spMkLst>
        </pc:spChg>
        <pc:graphicFrameChg chg="modGraphic">
          <ac:chgData name="Spear, Renee L." userId="0170239c-8dd8-456a-9048-3bf9befd87df" providerId="ADAL" clId="{25D94160-998F-46FA-8F0D-1AE07F5798AE}" dt="2019-01-12T02:56:00.725" v="2684" actId="255"/>
          <ac:graphicFrameMkLst>
            <pc:docMk/>
            <pc:sldMk cId="49169066" sldId="259"/>
            <ac:graphicFrameMk id="12" creationId="{94E0A541-BF8A-4752-9642-100E2298AE79}"/>
          </ac:graphicFrameMkLst>
        </pc:graphicFrameChg>
      </pc:sldChg>
      <pc:sldChg chg="addSp delSp modSp">
        <pc:chgData name="Spear, Renee L." userId="0170239c-8dd8-456a-9048-3bf9befd87df" providerId="ADAL" clId="{25D94160-998F-46FA-8F0D-1AE07F5798AE}" dt="2019-01-12T02:54:38.895" v="2676" actId="255"/>
        <pc:sldMkLst>
          <pc:docMk/>
          <pc:sldMk cId="1827742464" sldId="264"/>
        </pc:sldMkLst>
        <pc:spChg chg="add del mod">
          <ac:chgData name="Spear, Renee L." userId="0170239c-8dd8-456a-9048-3bf9befd87df" providerId="ADAL" clId="{25D94160-998F-46FA-8F0D-1AE07F5798AE}" dt="2019-01-12T01:53:54.322" v="1309" actId="20577"/>
          <ac:spMkLst>
            <pc:docMk/>
            <pc:sldMk cId="1827742464" sldId="264"/>
            <ac:spMk id="2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2T02:54:38.895" v="2676" actId="255"/>
          <ac:spMkLst>
            <pc:docMk/>
            <pc:sldMk cId="1827742464" sldId="264"/>
            <ac:spMk id="4" creationId="{00000000-0000-0000-0000-000000000000}"/>
          </ac:spMkLst>
        </pc:spChg>
        <pc:spChg chg="add del mod">
          <ac:chgData name="Spear, Renee L." userId="0170239c-8dd8-456a-9048-3bf9befd87df" providerId="ADAL" clId="{25D94160-998F-46FA-8F0D-1AE07F5798AE}" dt="2019-01-12T01:40:19.534" v="1189" actId="478"/>
          <ac:spMkLst>
            <pc:docMk/>
            <pc:sldMk cId="1827742464" sldId="264"/>
            <ac:spMk id="7" creationId="{E2F365BE-E45D-4C07-A9FC-EB20DA27B2E0}"/>
          </ac:spMkLst>
        </pc:spChg>
        <pc:spChg chg="add del">
          <ac:chgData name="Spear, Renee L." userId="0170239c-8dd8-456a-9048-3bf9befd87df" providerId="ADAL" clId="{25D94160-998F-46FA-8F0D-1AE07F5798AE}" dt="2019-01-12T01:40:18.987" v="1188" actId="2711"/>
          <ac:spMkLst>
            <pc:docMk/>
            <pc:sldMk cId="1827742464" sldId="264"/>
            <ac:spMk id="9" creationId="{09CFA2A0-E104-4BCD-A6A5-C831675E7598}"/>
          </ac:spMkLst>
        </pc:spChg>
        <pc:graphicFrameChg chg="modGraphic">
          <ac:chgData name="Spear, Renee L." userId="0170239c-8dd8-456a-9048-3bf9befd87df" providerId="ADAL" clId="{25D94160-998F-46FA-8F0D-1AE07F5798AE}" dt="2019-01-12T02:15:34.923" v="2283" actId="207"/>
          <ac:graphicFrameMkLst>
            <pc:docMk/>
            <pc:sldMk cId="1827742464" sldId="264"/>
            <ac:graphicFrameMk id="3" creationId="{00000000-0000-0000-0000-000000000000}"/>
          </ac:graphicFrameMkLst>
        </pc:graphicFrameChg>
      </pc:sldChg>
      <pc:sldChg chg="modSp">
        <pc:chgData name="Spear, Renee L." userId="0170239c-8dd8-456a-9048-3bf9befd87df" providerId="ADAL" clId="{25D94160-998F-46FA-8F0D-1AE07F5798AE}" dt="2019-01-12T03:30:33.950" v="3283" actId="1076"/>
        <pc:sldMkLst>
          <pc:docMk/>
          <pc:sldMk cId="3133454967" sldId="270"/>
        </pc:sldMkLst>
        <pc:spChg chg="mod">
          <ac:chgData name="Spear, Renee L." userId="0170239c-8dd8-456a-9048-3bf9befd87df" providerId="ADAL" clId="{25D94160-998F-46FA-8F0D-1AE07F5798AE}" dt="2019-01-12T02:59:45.542" v="2849" actId="5793"/>
          <ac:spMkLst>
            <pc:docMk/>
            <pc:sldMk cId="3133454967" sldId="270"/>
            <ac:spMk id="11" creationId="{9F7A8D8D-94DD-4CE1-98EA-AED6283AADC1}"/>
          </ac:spMkLst>
        </pc:spChg>
        <pc:spChg chg="mod">
          <ac:chgData name="Spear, Renee L." userId="0170239c-8dd8-456a-9048-3bf9befd87df" providerId="ADAL" clId="{25D94160-998F-46FA-8F0D-1AE07F5798AE}" dt="2019-01-12T03:30:33.950" v="3283" actId="1076"/>
          <ac:spMkLst>
            <pc:docMk/>
            <pc:sldMk cId="3133454967" sldId="270"/>
            <ac:spMk id="12" creationId="{51A61AE0-EE91-4B40-AE0D-06A55B6C0A3C}"/>
          </ac:spMkLst>
        </pc:spChg>
      </pc:sldChg>
      <pc:sldChg chg="modSp">
        <pc:chgData name="Spear, Renee L." userId="0170239c-8dd8-456a-9048-3bf9befd87df" providerId="ADAL" clId="{25D94160-998F-46FA-8F0D-1AE07F5798AE}" dt="2019-01-14T02:54:35.900" v="3960" actId="313"/>
        <pc:sldMkLst>
          <pc:docMk/>
          <pc:sldMk cId="3634219073" sldId="273"/>
        </pc:sldMkLst>
        <pc:spChg chg="mod">
          <ac:chgData name="Spear, Renee L." userId="0170239c-8dd8-456a-9048-3bf9befd87df" providerId="ADAL" clId="{25D94160-998F-46FA-8F0D-1AE07F5798AE}" dt="2019-01-12T01:53:59.962" v="1312" actId="20577"/>
          <ac:spMkLst>
            <pc:docMk/>
            <pc:sldMk cId="3634219073" sldId="273"/>
            <ac:spMk id="2" creationId="{EB53B169-C749-413F-AEDC-92140A876B12}"/>
          </ac:spMkLst>
        </pc:spChg>
        <pc:spChg chg="mod">
          <ac:chgData name="Spear, Renee L." userId="0170239c-8dd8-456a-9048-3bf9befd87df" providerId="ADAL" clId="{25D94160-998F-46FA-8F0D-1AE07F5798AE}" dt="2019-01-14T02:54:35.900" v="3960" actId="313"/>
          <ac:spMkLst>
            <pc:docMk/>
            <pc:sldMk cId="3634219073" sldId="273"/>
            <ac:spMk id="3" creationId="{451FA526-E3F3-4280-8A70-0913D2A39C18}"/>
          </ac:spMkLst>
        </pc:spChg>
        <pc:spChg chg="mod">
          <ac:chgData name="Spear, Renee L." userId="0170239c-8dd8-456a-9048-3bf9befd87df" providerId="ADAL" clId="{25D94160-998F-46FA-8F0D-1AE07F5798AE}" dt="2019-01-12T03:37:18.101" v="3386" actId="1076"/>
          <ac:spMkLst>
            <pc:docMk/>
            <pc:sldMk cId="3634219073" sldId="273"/>
            <ac:spMk id="10" creationId="{56DC50C1-7049-4156-81EC-4CE974745D7C}"/>
          </ac:spMkLst>
        </pc:spChg>
        <pc:picChg chg="mod">
          <ac:chgData name="Spear, Renee L." userId="0170239c-8dd8-456a-9048-3bf9befd87df" providerId="ADAL" clId="{25D94160-998F-46FA-8F0D-1AE07F5798AE}" dt="2019-01-12T03:37:15.867" v="3385" actId="1076"/>
          <ac:picMkLst>
            <pc:docMk/>
            <pc:sldMk cId="3634219073" sldId="273"/>
            <ac:picMk id="9" creationId="{22501CAE-7FC0-4FDA-A178-C5A849D1B399}"/>
          </ac:picMkLst>
        </pc:picChg>
      </pc:sldChg>
      <pc:sldChg chg="modSp modNotesTx">
        <pc:chgData name="Spear, Renee L." userId="0170239c-8dd8-456a-9048-3bf9befd87df" providerId="ADAL" clId="{25D94160-998F-46FA-8F0D-1AE07F5798AE}" dt="2019-01-14T03:06:56.104" v="3966" actId="20577"/>
        <pc:sldMkLst>
          <pc:docMk/>
          <pc:sldMk cId="1404391337" sldId="274"/>
        </pc:sldMkLst>
        <pc:spChg chg="mod">
          <ac:chgData name="Spear, Renee L." userId="0170239c-8dd8-456a-9048-3bf9befd87df" providerId="ADAL" clId="{25D94160-998F-46FA-8F0D-1AE07F5798AE}" dt="2019-01-12T01:54:04.183" v="1315" actId="20577"/>
          <ac:spMkLst>
            <pc:docMk/>
            <pc:sldMk cId="1404391337" sldId="274"/>
            <ac:spMk id="2" creationId="{EB53B169-C749-413F-AEDC-92140A876B12}"/>
          </ac:spMkLst>
        </pc:spChg>
        <pc:graphicFrameChg chg="modGraphic">
          <ac:chgData name="Spear, Renee L." userId="0170239c-8dd8-456a-9048-3bf9befd87df" providerId="ADAL" clId="{25D94160-998F-46FA-8F0D-1AE07F5798AE}" dt="2019-01-12T02:15:24.512" v="2281" actId="14734"/>
          <ac:graphicFrameMkLst>
            <pc:docMk/>
            <pc:sldMk cId="1404391337" sldId="274"/>
            <ac:graphicFrameMk id="6" creationId="{4B52B49A-1A97-4ED8-816E-4F1C9D699D75}"/>
          </ac:graphicFrameMkLst>
        </pc:graphicFrameChg>
      </pc:sldChg>
      <pc:sldChg chg="addSp modSp modNotesTx">
        <pc:chgData name="Spear, Renee L." userId="0170239c-8dd8-456a-9048-3bf9befd87df" providerId="ADAL" clId="{25D94160-998F-46FA-8F0D-1AE07F5798AE}" dt="2019-01-12T03:30:20.935" v="3281" actId="1076"/>
        <pc:sldMkLst>
          <pc:docMk/>
          <pc:sldMk cId="3855215098" sldId="288"/>
        </pc:sldMkLst>
        <pc:spChg chg="mod">
          <ac:chgData name="Spear, Renee L." userId="0170239c-8dd8-456a-9048-3bf9befd87df" providerId="ADAL" clId="{25D94160-998F-46FA-8F0D-1AE07F5798AE}" dt="2019-01-12T01:53:44.322" v="1301" actId="20577"/>
          <ac:spMkLst>
            <pc:docMk/>
            <pc:sldMk cId="3855215098" sldId="288"/>
            <ac:spMk id="2" creationId="{F58F095D-1296-43A6-BA10-3687C51014C9}"/>
          </ac:spMkLst>
        </pc:spChg>
        <pc:spChg chg="mod">
          <ac:chgData name="Spear, Renee L." userId="0170239c-8dd8-456a-9048-3bf9befd87df" providerId="ADAL" clId="{25D94160-998F-46FA-8F0D-1AE07F5798AE}" dt="2019-01-12T02:55:30.057" v="2680" actId="1076"/>
          <ac:spMkLst>
            <pc:docMk/>
            <pc:sldMk cId="3855215098" sldId="288"/>
            <ac:spMk id="6" creationId="{1E4CB5C0-F7F6-40CE-AB29-C3CA4E5CFF77}"/>
          </ac:spMkLst>
        </pc:spChg>
        <pc:spChg chg="add mod">
          <ac:chgData name="Spear, Renee L." userId="0170239c-8dd8-456a-9048-3bf9befd87df" providerId="ADAL" clId="{25D94160-998F-46FA-8F0D-1AE07F5798AE}" dt="2019-01-12T03:30:20.935" v="3281" actId="1076"/>
          <ac:spMkLst>
            <pc:docMk/>
            <pc:sldMk cId="3855215098" sldId="288"/>
            <ac:spMk id="9" creationId="{8079D309-6677-420B-BAA2-2765A9BA4194}"/>
          </ac:spMkLst>
        </pc:spChg>
        <pc:picChg chg="add mod">
          <ac:chgData name="Spear, Renee L." userId="0170239c-8dd8-456a-9048-3bf9befd87df" providerId="ADAL" clId="{25D94160-998F-46FA-8F0D-1AE07F5798AE}" dt="2019-01-12T02:35:40.745" v="2442" actId="1076"/>
          <ac:picMkLst>
            <pc:docMk/>
            <pc:sldMk cId="3855215098" sldId="288"/>
            <ac:picMk id="3" creationId="{ED16C436-22D6-416E-B682-2941BB172327}"/>
          </ac:picMkLst>
        </pc:picChg>
      </pc:sldChg>
      <pc:sldChg chg="addSp delSp modSp">
        <pc:chgData name="Spear, Renee L." userId="0170239c-8dd8-456a-9048-3bf9befd87df" providerId="ADAL" clId="{25D94160-998F-46FA-8F0D-1AE07F5798AE}" dt="2019-01-12T03:29:54.733" v="3278" actId="1076"/>
        <pc:sldMkLst>
          <pc:docMk/>
          <pc:sldMk cId="1892457784" sldId="289"/>
        </pc:sldMkLst>
        <pc:spChg chg="mod">
          <ac:chgData name="Spear, Renee L." userId="0170239c-8dd8-456a-9048-3bf9befd87df" providerId="ADAL" clId="{25D94160-998F-46FA-8F0D-1AE07F5798AE}" dt="2019-01-12T03:12:46.654" v="2940" actId="20577"/>
          <ac:spMkLst>
            <pc:docMk/>
            <pc:sldMk cId="1892457784" sldId="289"/>
            <ac:spMk id="2" creationId="{B22E51DB-F795-4F28-8257-A3B076BEE31F}"/>
          </ac:spMkLst>
        </pc:spChg>
        <pc:spChg chg="mod">
          <ac:chgData name="Spear, Renee L." userId="0170239c-8dd8-456a-9048-3bf9befd87df" providerId="ADAL" clId="{25D94160-998F-46FA-8F0D-1AE07F5798AE}" dt="2019-01-12T03:14:20.207" v="3208" actId="20577"/>
          <ac:spMkLst>
            <pc:docMk/>
            <pc:sldMk cId="1892457784" sldId="289"/>
            <ac:spMk id="3" creationId="{E61BA01D-4A72-4BA9-9389-626A4995B3AF}"/>
          </ac:spMkLst>
        </pc:spChg>
        <pc:spChg chg="mod">
          <ac:chgData name="Spear, Renee L." userId="0170239c-8dd8-456a-9048-3bf9befd87df" providerId="ADAL" clId="{25D94160-998F-46FA-8F0D-1AE07F5798AE}" dt="2019-01-12T03:29:54.733" v="3278" actId="1076"/>
          <ac:spMkLst>
            <pc:docMk/>
            <pc:sldMk cId="1892457784" sldId="289"/>
            <ac:spMk id="7" creationId="{7EF75B80-BE10-49E2-A6DD-177B55C6C59A}"/>
          </ac:spMkLst>
        </pc:spChg>
        <pc:picChg chg="add">
          <ac:chgData name="Spear, Renee L." userId="0170239c-8dd8-456a-9048-3bf9befd87df" providerId="ADAL" clId="{25D94160-998F-46FA-8F0D-1AE07F5798AE}" dt="2019-01-12T03:19:13.205" v="3215" actId="1076"/>
          <ac:picMkLst>
            <pc:docMk/>
            <pc:sldMk cId="1892457784" sldId="289"/>
            <ac:picMk id="8" creationId="{85335B2C-6B35-46D4-815D-606C92CA2E0B}"/>
          </ac:picMkLst>
        </pc:picChg>
        <pc:picChg chg="del">
          <ac:chgData name="Spear, Renee L." userId="0170239c-8dd8-456a-9048-3bf9befd87df" providerId="ADAL" clId="{25D94160-998F-46FA-8F0D-1AE07F5798AE}" dt="2019-01-12T03:19:12.188" v="3214" actId="478"/>
          <ac:picMkLst>
            <pc:docMk/>
            <pc:sldMk cId="1892457784" sldId="289"/>
            <ac:picMk id="4098" creationId="{452C2E55-F65A-4A2E-935C-2F0820F06B65}"/>
          </ac:picMkLst>
        </pc:picChg>
      </pc:sldChg>
      <pc:sldChg chg="modSp delCm modCm">
        <pc:chgData name="Spear, Renee L." userId="0170239c-8dd8-456a-9048-3bf9befd87df" providerId="ADAL" clId="{25D94160-998F-46FA-8F0D-1AE07F5798AE}" dt="2019-01-14T01:22:18.132" v="3540" actId="20577"/>
        <pc:sldMkLst>
          <pc:docMk/>
          <pc:sldMk cId="1848764162" sldId="292"/>
        </pc:sldMkLst>
        <pc:spChg chg="mod">
          <ac:chgData name="Spear, Renee L." userId="0170239c-8dd8-456a-9048-3bf9befd87df" providerId="ADAL" clId="{25D94160-998F-46FA-8F0D-1AE07F5798AE}" dt="2019-01-12T02:53:44.041" v="2670" actId="20577"/>
          <ac:spMkLst>
            <pc:docMk/>
            <pc:sldMk cId="1848764162" sldId="292"/>
            <ac:spMk id="3" creationId="{E61BA01D-4A72-4BA9-9389-626A4995B3AF}"/>
          </ac:spMkLst>
        </pc:spChg>
        <pc:spChg chg="mod">
          <ac:chgData name="Spear, Renee L." userId="0170239c-8dd8-456a-9048-3bf9befd87df" providerId="ADAL" clId="{25D94160-998F-46FA-8F0D-1AE07F5798AE}" dt="2019-01-12T02:53:59.593" v="2674" actId="1076"/>
          <ac:spMkLst>
            <pc:docMk/>
            <pc:sldMk cId="1848764162" sldId="292"/>
            <ac:spMk id="9" creationId="{E30309CD-799D-4B38-8D4B-62A5F29AD395}"/>
          </ac:spMkLst>
        </pc:spChg>
        <pc:picChg chg="mod">
          <ac:chgData name="Spear, Renee L." userId="0170239c-8dd8-456a-9048-3bf9befd87df" providerId="ADAL" clId="{25D94160-998F-46FA-8F0D-1AE07F5798AE}" dt="2019-01-12T02:53:55.429" v="2673" actId="1076"/>
          <ac:picMkLst>
            <pc:docMk/>
            <pc:sldMk cId="1848764162" sldId="292"/>
            <ac:picMk id="7170" creationId="{248C41AC-E305-4E3A-9489-0AD228631957}"/>
          </ac:picMkLst>
        </pc:picChg>
      </pc:sldChg>
      <pc:sldChg chg="modSp">
        <pc:chgData name="Spear, Renee L." userId="0170239c-8dd8-456a-9048-3bf9befd87df" providerId="ADAL" clId="{25D94160-998F-46FA-8F0D-1AE07F5798AE}" dt="2019-01-14T02:53:49.512" v="3952" actId="20577"/>
        <pc:sldMkLst>
          <pc:docMk/>
          <pc:sldMk cId="2781686558" sldId="293"/>
        </pc:sldMkLst>
        <pc:spChg chg="mod">
          <ac:chgData name="Spear, Renee L." userId="0170239c-8dd8-456a-9048-3bf9befd87df" providerId="ADAL" clId="{25D94160-998F-46FA-8F0D-1AE07F5798AE}" dt="2019-01-14T02:53:49.512" v="3952" actId="20577"/>
          <ac:spMkLst>
            <pc:docMk/>
            <pc:sldMk cId="2781686558" sldId="293"/>
            <ac:spMk id="3" creationId="{E61BA01D-4A72-4BA9-9389-626A4995B3AF}"/>
          </ac:spMkLst>
        </pc:spChg>
        <pc:spChg chg="mod">
          <ac:chgData name="Spear, Renee L." userId="0170239c-8dd8-456a-9048-3bf9befd87df" providerId="ADAL" clId="{25D94160-998F-46FA-8F0D-1AE07F5798AE}" dt="2019-01-14T02:53:27.413" v="3900" actId="1038"/>
          <ac:spMkLst>
            <pc:docMk/>
            <pc:sldMk cId="2781686558" sldId="293"/>
            <ac:spMk id="9" creationId="{6503A60F-7EB3-4EA6-8DE0-1271FDADBDB3}"/>
          </ac:spMkLst>
        </pc:spChg>
        <pc:picChg chg="mod">
          <ac:chgData name="Spear, Renee L." userId="0170239c-8dd8-456a-9048-3bf9befd87df" providerId="ADAL" clId="{25D94160-998F-46FA-8F0D-1AE07F5798AE}" dt="2019-01-14T02:53:27.413" v="3900" actId="1038"/>
          <ac:picMkLst>
            <pc:docMk/>
            <pc:sldMk cId="2781686558" sldId="293"/>
            <ac:picMk id="8194" creationId="{96668CFC-6203-4E28-B9EE-2D4DEFE754C7}"/>
          </ac:picMkLst>
        </pc:picChg>
      </pc:sldChg>
      <pc:sldChg chg="modSp">
        <pc:chgData name="Spear, Renee L." userId="0170239c-8dd8-456a-9048-3bf9befd87df" providerId="ADAL" clId="{25D94160-998F-46FA-8F0D-1AE07F5798AE}" dt="2019-01-12T03:30:03.879" v="3279" actId="1076"/>
        <pc:sldMkLst>
          <pc:docMk/>
          <pc:sldMk cId="665473446" sldId="294"/>
        </pc:sldMkLst>
        <pc:spChg chg="mod">
          <ac:chgData name="Spear, Renee L." userId="0170239c-8dd8-456a-9048-3bf9befd87df" providerId="ADAL" clId="{25D94160-998F-46FA-8F0D-1AE07F5798AE}" dt="2019-01-12T01:54:09.235" v="1318" actId="20577"/>
          <ac:spMkLst>
            <pc:docMk/>
            <pc:sldMk cId="665473446" sldId="294"/>
            <ac:spMk id="2" creationId="{F58F095D-1296-43A6-BA10-3687C51014C9}"/>
          </ac:spMkLst>
        </pc:spChg>
        <pc:spChg chg="mod">
          <ac:chgData name="Spear, Renee L." userId="0170239c-8dd8-456a-9048-3bf9befd87df" providerId="ADAL" clId="{25D94160-998F-46FA-8F0D-1AE07F5798AE}" dt="2019-01-12T03:30:03.879" v="3279" actId="1076"/>
          <ac:spMkLst>
            <pc:docMk/>
            <pc:sldMk cId="665473446" sldId="294"/>
            <ac:spMk id="8" creationId="{837215EC-A40C-4B64-9BFE-72AD83AC71AB}"/>
          </ac:spMkLst>
        </pc:spChg>
      </pc:sldChg>
      <pc:sldChg chg="addSp modSp">
        <pc:chgData name="Spear, Renee L." userId="0170239c-8dd8-456a-9048-3bf9befd87df" providerId="ADAL" clId="{25D94160-998F-46FA-8F0D-1AE07F5798AE}" dt="2019-01-14T02:32:22.317" v="3728" actId="113"/>
        <pc:sldMkLst>
          <pc:docMk/>
          <pc:sldMk cId="394740975" sldId="295"/>
        </pc:sldMkLst>
        <pc:spChg chg="mod">
          <ac:chgData name="Spear, Renee L." userId="0170239c-8dd8-456a-9048-3bf9befd87df" providerId="ADAL" clId="{25D94160-998F-46FA-8F0D-1AE07F5798AE}" dt="2019-01-12T01:53:38.744" v="1298" actId="20577"/>
          <ac:spMkLst>
            <pc:docMk/>
            <pc:sldMk cId="394740975" sldId="295"/>
            <ac:spMk id="2" creationId="{EB53B169-C749-413F-AEDC-92140A876B12}"/>
          </ac:spMkLst>
        </pc:spChg>
        <pc:spChg chg="mod">
          <ac:chgData name="Spear, Renee L." userId="0170239c-8dd8-456a-9048-3bf9befd87df" providerId="ADAL" clId="{25D94160-998F-46FA-8F0D-1AE07F5798AE}" dt="2019-01-14T02:32:22.317" v="3728" actId="113"/>
          <ac:spMkLst>
            <pc:docMk/>
            <pc:sldMk cId="394740975" sldId="295"/>
            <ac:spMk id="3" creationId="{451FA526-E3F3-4280-8A70-0913D2A39C18}"/>
          </ac:spMkLst>
        </pc:spChg>
        <pc:graphicFrameChg chg="add mod modGraphic">
          <ac:chgData name="Spear, Renee L." userId="0170239c-8dd8-456a-9048-3bf9befd87df" providerId="ADAL" clId="{25D94160-998F-46FA-8F0D-1AE07F5798AE}" dt="2019-01-14T02:32:19.439" v="3727" actId="20577"/>
          <ac:graphicFrameMkLst>
            <pc:docMk/>
            <pc:sldMk cId="394740975" sldId="295"/>
            <ac:graphicFrameMk id="9" creationId="{1A748648-B6F1-4054-9F94-825ED3635CB7}"/>
          </ac:graphicFrameMkLst>
        </pc:graphicFrameChg>
      </pc:sldChg>
      <pc:sldChg chg="addSp modSp">
        <pc:chgData name="Spear, Renee L." userId="0170239c-8dd8-456a-9048-3bf9befd87df" providerId="ADAL" clId="{25D94160-998F-46FA-8F0D-1AE07F5798AE}" dt="2019-01-12T02:56:17.689" v="2686" actId="1076"/>
        <pc:sldMkLst>
          <pc:docMk/>
          <pc:sldMk cId="926301832" sldId="298"/>
        </pc:sldMkLst>
        <pc:spChg chg="mod">
          <ac:chgData name="Spear, Renee L." userId="0170239c-8dd8-456a-9048-3bf9befd87df" providerId="ADAL" clId="{25D94160-998F-46FA-8F0D-1AE07F5798AE}" dt="2019-01-12T01:39:29" v="1176" actId="20577"/>
          <ac:spMkLst>
            <pc:docMk/>
            <pc:sldMk cId="926301832" sldId="298"/>
            <ac:spMk id="2" creationId="{B22E51DB-F795-4F28-8257-A3B076BEE31F}"/>
          </ac:spMkLst>
        </pc:spChg>
        <pc:spChg chg="mod">
          <ac:chgData name="Spear, Renee L." userId="0170239c-8dd8-456a-9048-3bf9befd87df" providerId="ADAL" clId="{25D94160-998F-46FA-8F0D-1AE07F5798AE}" dt="2019-01-12T02:56:17.689" v="2686" actId="1076"/>
          <ac:spMkLst>
            <pc:docMk/>
            <pc:sldMk cId="926301832" sldId="298"/>
            <ac:spMk id="3" creationId="{E61BA01D-4A72-4BA9-9389-626A4995B3AF}"/>
          </ac:spMkLst>
        </pc:spChg>
        <pc:spChg chg="add mod">
          <ac:chgData name="Spear, Renee L." userId="0170239c-8dd8-456a-9048-3bf9befd87df" providerId="ADAL" clId="{25D94160-998F-46FA-8F0D-1AE07F5798AE}" dt="2019-01-12T02:46:50.312" v="2477" actId="1076"/>
          <ac:spMkLst>
            <pc:docMk/>
            <pc:sldMk cId="926301832" sldId="298"/>
            <ac:spMk id="10" creationId="{3747BBF9-DC08-4A96-BF1C-A66C6E3EEC35}"/>
          </ac:spMkLst>
        </pc:spChg>
        <pc:spChg chg="add mod">
          <ac:chgData name="Spear, Renee L." userId="0170239c-8dd8-456a-9048-3bf9befd87df" providerId="ADAL" clId="{25D94160-998F-46FA-8F0D-1AE07F5798AE}" dt="2019-01-12T02:46:55.295" v="2478" actId="1076"/>
          <ac:spMkLst>
            <pc:docMk/>
            <pc:sldMk cId="926301832" sldId="298"/>
            <ac:spMk id="11" creationId="{60104332-98AC-4E80-980D-9AA7178E4D79}"/>
          </ac:spMkLst>
        </pc:spChg>
        <pc:picChg chg="add mod">
          <ac:chgData name="Spear, Renee L." userId="0170239c-8dd8-456a-9048-3bf9befd87df" providerId="ADAL" clId="{25D94160-998F-46FA-8F0D-1AE07F5798AE}" dt="2019-01-12T02:46:27.437" v="2472" actId="1076"/>
          <ac:picMkLst>
            <pc:docMk/>
            <pc:sldMk cId="926301832" sldId="298"/>
            <ac:picMk id="6" creationId="{0C5ADBAB-B6A4-42B0-9DCC-477C346B070A}"/>
          </ac:picMkLst>
        </pc:picChg>
        <pc:picChg chg="add mod">
          <ac:chgData name="Spear, Renee L." userId="0170239c-8dd8-456a-9048-3bf9befd87df" providerId="ADAL" clId="{25D94160-998F-46FA-8F0D-1AE07F5798AE}" dt="2019-01-12T02:46:23.577" v="2471" actId="1076"/>
          <ac:picMkLst>
            <pc:docMk/>
            <pc:sldMk cId="926301832" sldId="298"/>
            <ac:picMk id="7" creationId="{11FDD934-CA59-4FC4-84B4-87E381C2ECF4}"/>
          </ac:picMkLst>
        </pc:picChg>
      </pc:sldChg>
      <pc:sldChg chg="modSp">
        <pc:chgData name="Spear, Renee L." userId="0170239c-8dd8-456a-9048-3bf9befd87df" providerId="ADAL" clId="{25D94160-998F-46FA-8F0D-1AE07F5798AE}" dt="2019-01-14T03:06:15.394" v="3965" actId="20577"/>
        <pc:sldMkLst>
          <pc:docMk/>
          <pc:sldMk cId="3288984019" sldId="301"/>
        </pc:sldMkLst>
        <pc:spChg chg="mod">
          <ac:chgData name="Spear, Renee L." userId="0170239c-8dd8-456a-9048-3bf9befd87df" providerId="ADAL" clId="{25D94160-998F-46FA-8F0D-1AE07F5798AE}" dt="2019-01-12T01:55:54.477" v="1382" actId="20577"/>
          <ac:spMkLst>
            <pc:docMk/>
            <pc:sldMk cId="3288984019" sldId="301"/>
            <ac:spMk id="2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1:23:22.765" v="3562" actId="20577"/>
          <ac:spMkLst>
            <pc:docMk/>
            <pc:sldMk cId="3288984019" sldId="301"/>
            <ac:spMk id="4" creationId="{00000000-0000-0000-0000-000000000000}"/>
          </ac:spMkLst>
        </pc:spChg>
        <pc:graphicFrameChg chg="mod modGraphic">
          <ac:chgData name="Spear, Renee L." userId="0170239c-8dd8-456a-9048-3bf9befd87df" providerId="ADAL" clId="{25D94160-998F-46FA-8F0D-1AE07F5798AE}" dt="2019-01-14T03:06:15.394" v="3965" actId="20577"/>
          <ac:graphicFrameMkLst>
            <pc:docMk/>
            <pc:sldMk cId="3288984019" sldId="301"/>
            <ac:graphicFrameMk id="3" creationId="{00000000-0000-0000-0000-000000000000}"/>
          </ac:graphicFrameMkLst>
        </pc:graphicFrameChg>
      </pc:sldChg>
      <pc:sldChg chg="addSp delSp modSp">
        <pc:chgData name="Spear, Renee L." userId="0170239c-8dd8-456a-9048-3bf9befd87df" providerId="ADAL" clId="{25D94160-998F-46FA-8F0D-1AE07F5798AE}" dt="2019-01-14T02:48:09.635" v="3813" actId="20577"/>
        <pc:sldMkLst>
          <pc:docMk/>
          <pc:sldMk cId="3144239921" sldId="302"/>
        </pc:sldMkLst>
        <pc:spChg chg="mod">
          <ac:chgData name="Spear, Renee L." userId="0170239c-8dd8-456a-9048-3bf9befd87df" providerId="ADAL" clId="{25D94160-998F-46FA-8F0D-1AE07F5798AE}" dt="2019-01-14T02:48:00.747" v="3803" actId="20577"/>
          <ac:spMkLst>
            <pc:docMk/>
            <pc:sldMk cId="3144239921" sldId="302"/>
            <ac:spMk id="6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2:48:05.572" v="3808" actId="20577"/>
          <ac:spMkLst>
            <pc:docMk/>
            <pc:sldMk cId="3144239921" sldId="302"/>
            <ac:spMk id="7" creationId="{00000000-0000-0000-0000-000000000000}"/>
          </ac:spMkLst>
        </pc:spChg>
        <pc:spChg chg="add">
          <ac:chgData name="Spear, Renee L." userId="0170239c-8dd8-456a-9048-3bf9befd87df" providerId="ADAL" clId="{25D94160-998F-46FA-8F0D-1AE07F5798AE}" dt="2019-01-12T03:44:02.506" v="3532" actId="20577"/>
          <ac:spMkLst>
            <pc:docMk/>
            <pc:sldMk cId="3144239921" sldId="302"/>
            <ac:spMk id="8" creationId="{4AE9880C-3D4B-402A-BDBE-6CC12B727C57}"/>
          </ac:spMkLst>
        </pc:spChg>
        <pc:spChg chg="mod">
          <ac:chgData name="Spear, Renee L." userId="0170239c-8dd8-456a-9048-3bf9befd87df" providerId="ADAL" clId="{25D94160-998F-46FA-8F0D-1AE07F5798AE}" dt="2019-01-12T01:55:58.559" v="1392" actId="20577"/>
          <ac:spMkLst>
            <pc:docMk/>
            <pc:sldMk cId="3144239921" sldId="302"/>
            <ac:spMk id="9" creationId="{BCDE7378-BCC9-48C7-8D0B-313D8A285976}"/>
          </ac:spMkLst>
        </pc:spChg>
        <pc:spChg chg="del">
          <ac:chgData name="Spear, Renee L." userId="0170239c-8dd8-456a-9048-3bf9befd87df" providerId="ADAL" clId="{25D94160-998F-46FA-8F0D-1AE07F5798AE}" dt="2019-01-12T03:44:02.270" v="3531" actId="478"/>
          <ac:spMkLst>
            <pc:docMk/>
            <pc:sldMk cId="3144239921" sldId="302"/>
            <ac:spMk id="10" creationId="{F96539C1-0401-4E91-97B4-DE9A0E909D90}"/>
          </ac:spMkLst>
        </pc:spChg>
        <pc:graphicFrameChg chg="mod modGraphic">
          <ac:chgData name="Spear, Renee L." userId="0170239c-8dd8-456a-9048-3bf9befd87df" providerId="ADAL" clId="{25D94160-998F-46FA-8F0D-1AE07F5798AE}" dt="2019-01-14T02:48:09.635" v="3813" actId="20577"/>
          <ac:graphicFrameMkLst>
            <pc:docMk/>
            <pc:sldMk cId="3144239921" sldId="302"/>
            <ac:graphicFrameMk id="12" creationId="{94E0A541-BF8A-4752-9642-100E2298AE79}"/>
          </ac:graphicFrameMkLst>
        </pc:graphicFrameChg>
      </pc:sldChg>
      <pc:sldChg chg="modSp add">
        <pc:chgData name="Spear, Renee L." userId="0170239c-8dd8-456a-9048-3bf9befd87df" providerId="ADAL" clId="{25D94160-998F-46FA-8F0D-1AE07F5798AE}" dt="2019-01-14T01:24:37.783" v="3621" actId="20577"/>
        <pc:sldMkLst>
          <pc:docMk/>
          <pc:sldMk cId="807496728" sldId="303"/>
        </pc:sldMkLst>
        <pc:spChg chg="mod">
          <ac:chgData name="Spear, Renee L." userId="0170239c-8dd8-456a-9048-3bf9befd87df" providerId="ADAL" clId="{25D94160-998F-46FA-8F0D-1AE07F5798AE}" dt="2019-01-12T01:53:22.321" v="1289" actId="20577"/>
          <ac:spMkLst>
            <pc:docMk/>
            <pc:sldMk cId="807496728" sldId="303"/>
            <ac:spMk id="2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1:24:37.783" v="3621" actId="20577"/>
          <ac:spMkLst>
            <pc:docMk/>
            <pc:sldMk cId="807496728" sldId="303"/>
            <ac:spMk id="4" creationId="{00000000-0000-0000-0000-000000000000}"/>
          </ac:spMkLst>
        </pc:spChg>
        <pc:graphicFrameChg chg="mod modGraphic">
          <ac:chgData name="Spear, Renee L." userId="0170239c-8dd8-456a-9048-3bf9befd87df" providerId="ADAL" clId="{25D94160-998F-46FA-8F0D-1AE07F5798AE}" dt="2019-01-12T02:58:21.333" v="2799" actId="1076"/>
          <ac:graphicFrameMkLst>
            <pc:docMk/>
            <pc:sldMk cId="807496728" sldId="303"/>
            <ac:graphicFrameMk id="3" creationId="{00000000-0000-0000-0000-000000000000}"/>
          </ac:graphicFrameMkLst>
        </pc:graphicFrameChg>
      </pc:sldChg>
      <pc:sldChg chg="addSp delSp modSp add">
        <pc:chgData name="Spear, Renee L." userId="0170239c-8dd8-456a-9048-3bf9befd87df" providerId="ADAL" clId="{25D94160-998F-46FA-8F0D-1AE07F5798AE}" dt="2019-01-14T02:48:43.700" v="3865" actId="20577"/>
        <pc:sldMkLst>
          <pc:docMk/>
          <pc:sldMk cId="55731433" sldId="304"/>
        </pc:sldMkLst>
        <pc:spChg chg="mod">
          <ac:chgData name="Spear, Renee L." userId="0170239c-8dd8-456a-9048-3bf9befd87df" providerId="ADAL" clId="{25D94160-998F-46FA-8F0D-1AE07F5798AE}" dt="2019-01-14T01:26:52.256" v="3710" actId="20577"/>
          <ac:spMkLst>
            <pc:docMk/>
            <pc:sldMk cId="55731433" sldId="304"/>
            <ac:spMk id="6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2:48:35.558" v="3846" actId="20577"/>
          <ac:spMkLst>
            <pc:docMk/>
            <pc:sldMk cId="55731433" sldId="304"/>
            <ac:spMk id="7" creationId="{00000000-0000-0000-0000-000000000000}"/>
          </ac:spMkLst>
        </pc:spChg>
        <pc:spChg chg="add">
          <ac:chgData name="Spear, Renee L." userId="0170239c-8dd8-456a-9048-3bf9befd87df" providerId="ADAL" clId="{25D94160-998F-46FA-8F0D-1AE07F5798AE}" dt="2019-01-12T03:44:12.851" v="3536" actId="20577"/>
          <ac:spMkLst>
            <pc:docMk/>
            <pc:sldMk cId="55731433" sldId="304"/>
            <ac:spMk id="8" creationId="{7B9DCA3B-5B75-47C5-AFEF-91D51520C45F}"/>
          </ac:spMkLst>
        </pc:spChg>
        <pc:spChg chg="mod">
          <ac:chgData name="Spear, Renee L." userId="0170239c-8dd8-456a-9048-3bf9befd87df" providerId="ADAL" clId="{25D94160-998F-46FA-8F0D-1AE07F5798AE}" dt="2019-01-12T01:53:16.769" v="1286" actId="20577"/>
          <ac:spMkLst>
            <pc:docMk/>
            <pc:sldMk cId="55731433" sldId="304"/>
            <ac:spMk id="9" creationId="{BCDE7378-BCC9-48C7-8D0B-313D8A285976}"/>
          </ac:spMkLst>
        </pc:spChg>
        <pc:spChg chg="del">
          <ac:chgData name="Spear, Renee L." userId="0170239c-8dd8-456a-9048-3bf9befd87df" providerId="ADAL" clId="{25D94160-998F-46FA-8F0D-1AE07F5798AE}" dt="2019-01-12T03:44:12.657" v="3535" actId="478"/>
          <ac:spMkLst>
            <pc:docMk/>
            <pc:sldMk cId="55731433" sldId="304"/>
            <ac:spMk id="10" creationId="{F96539C1-0401-4E91-97B4-DE9A0E909D90}"/>
          </ac:spMkLst>
        </pc:spChg>
        <pc:graphicFrameChg chg="mod modGraphic">
          <ac:chgData name="Spear, Renee L." userId="0170239c-8dd8-456a-9048-3bf9befd87df" providerId="ADAL" clId="{25D94160-998F-46FA-8F0D-1AE07F5798AE}" dt="2019-01-14T02:48:43.700" v="3865" actId="20577"/>
          <ac:graphicFrameMkLst>
            <pc:docMk/>
            <pc:sldMk cId="55731433" sldId="304"/>
            <ac:graphicFrameMk id="12" creationId="{94E0A541-BF8A-4752-9642-100E2298AE79}"/>
          </ac:graphicFrameMkLst>
        </pc:graphicFrameChg>
      </pc:sldChg>
      <pc:sldChg chg="modSp add">
        <pc:chgData name="Spear, Renee L." userId="0170239c-8dd8-456a-9048-3bf9befd87df" providerId="ADAL" clId="{25D94160-998F-46FA-8F0D-1AE07F5798AE}" dt="2019-01-14T01:24:00.191" v="3589" actId="20577"/>
        <pc:sldMkLst>
          <pc:docMk/>
          <pc:sldMk cId="3783402336" sldId="305"/>
        </pc:sldMkLst>
        <pc:spChg chg="mod">
          <ac:chgData name="Spear, Renee L." userId="0170239c-8dd8-456a-9048-3bf9befd87df" providerId="ADAL" clId="{25D94160-998F-46FA-8F0D-1AE07F5798AE}" dt="2019-01-12T01:55:42.314" v="1365" actId="20577"/>
          <ac:spMkLst>
            <pc:docMk/>
            <pc:sldMk cId="3783402336" sldId="305"/>
            <ac:spMk id="2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1:24:00.191" v="3589" actId="20577"/>
          <ac:spMkLst>
            <pc:docMk/>
            <pc:sldMk cId="3783402336" sldId="305"/>
            <ac:spMk id="4" creationId="{00000000-0000-0000-0000-000000000000}"/>
          </ac:spMkLst>
        </pc:spChg>
        <pc:graphicFrameChg chg="mod modGraphic">
          <ac:chgData name="Spear, Renee L." userId="0170239c-8dd8-456a-9048-3bf9befd87df" providerId="ADAL" clId="{25D94160-998F-46FA-8F0D-1AE07F5798AE}" dt="2019-01-12T03:42:08.440" v="3501" actId="20577"/>
          <ac:graphicFrameMkLst>
            <pc:docMk/>
            <pc:sldMk cId="3783402336" sldId="305"/>
            <ac:graphicFrameMk id="3" creationId="{00000000-0000-0000-0000-000000000000}"/>
          </ac:graphicFrameMkLst>
        </pc:graphicFrameChg>
      </pc:sldChg>
      <pc:sldChg chg="addSp delSp modSp add">
        <pc:chgData name="Spear, Renee L." userId="0170239c-8dd8-456a-9048-3bf9befd87df" providerId="ADAL" clId="{25D94160-998F-46FA-8F0D-1AE07F5798AE}" dt="2019-01-14T02:48:23.599" v="3825" actId="20577"/>
        <pc:sldMkLst>
          <pc:docMk/>
          <pc:sldMk cId="4267409877" sldId="306"/>
        </pc:sldMkLst>
        <pc:spChg chg="mod">
          <ac:chgData name="Spear, Renee L." userId="0170239c-8dd8-456a-9048-3bf9befd87df" providerId="ADAL" clId="{25D94160-998F-46FA-8F0D-1AE07F5798AE}" dt="2019-01-14T01:25:29.344" v="3652" actId="1076"/>
          <ac:spMkLst>
            <pc:docMk/>
            <pc:sldMk cId="4267409877" sldId="306"/>
            <ac:spMk id="6" creationId="{00000000-0000-0000-0000-000000000000}"/>
          </ac:spMkLst>
        </pc:spChg>
        <pc:spChg chg="mod">
          <ac:chgData name="Spear, Renee L." userId="0170239c-8dd8-456a-9048-3bf9befd87df" providerId="ADAL" clId="{25D94160-998F-46FA-8F0D-1AE07F5798AE}" dt="2019-01-14T02:48:19.204" v="3819" actId="20577"/>
          <ac:spMkLst>
            <pc:docMk/>
            <pc:sldMk cId="4267409877" sldId="306"/>
            <ac:spMk id="7" creationId="{00000000-0000-0000-0000-000000000000}"/>
          </ac:spMkLst>
        </pc:spChg>
        <pc:spChg chg="add">
          <ac:chgData name="Spear, Renee L." userId="0170239c-8dd8-456a-9048-3bf9befd87df" providerId="ADAL" clId="{25D94160-998F-46FA-8F0D-1AE07F5798AE}" dt="2019-01-12T03:44:07.668" v="3534" actId="1076"/>
          <ac:spMkLst>
            <pc:docMk/>
            <pc:sldMk cId="4267409877" sldId="306"/>
            <ac:spMk id="8" creationId="{410AB818-5154-4C16-918F-AEF703C98B6F}"/>
          </ac:spMkLst>
        </pc:spChg>
        <pc:spChg chg="mod">
          <ac:chgData name="Spear, Renee L." userId="0170239c-8dd8-456a-9048-3bf9befd87df" providerId="ADAL" clId="{25D94160-998F-46FA-8F0D-1AE07F5798AE}" dt="2019-01-12T01:55:47.326" v="1374" actId="20577"/>
          <ac:spMkLst>
            <pc:docMk/>
            <pc:sldMk cId="4267409877" sldId="306"/>
            <ac:spMk id="9" creationId="{BCDE7378-BCC9-48C7-8D0B-313D8A285976}"/>
          </ac:spMkLst>
        </pc:spChg>
        <pc:spChg chg="del">
          <ac:chgData name="Spear, Renee L." userId="0170239c-8dd8-456a-9048-3bf9befd87df" providerId="ADAL" clId="{25D94160-998F-46FA-8F0D-1AE07F5798AE}" dt="2019-01-12T03:44:07.431" v="3533" actId="478"/>
          <ac:spMkLst>
            <pc:docMk/>
            <pc:sldMk cId="4267409877" sldId="306"/>
            <ac:spMk id="10" creationId="{F96539C1-0401-4E91-97B4-DE9A0E909D90}"/>
          </ac:spMkLst>
        </pc:spChg>
        <pc:graphicFrameChg chg="mod modGraphic">
          <ac:chgData name="Spear, Renee L." userId="0170239c-8dd8-456a-9048-3bf9befd87df" providerId="ADAL" clId="{25D94160-998F-46FA-8F0D-1AE07F5798AE}" dt="2019-01-14T02:48:23.599" v="3825" actId="20577"/>
          <ac:graphicFrameMkLst>
            <pc:docMk/>
            <pc:sldMk cId="4267409877" sldId="306"/>
            <ac:graphicFrameMk id="12" creationId="{94E0A541-BF8A-4752-9642-100E2298AE79}"/>
          </ac:graphicFrameMkLst>
        </pc:graphicFrameChg>
      </pc:sldChg>
      <pc:sldChg chg="addSp modSp add modNotesTx">
        <pc:chgData name="Spear, Renee L." userId="0170239c-8dd8-456a-9048-3bf9befd87df" providerId="ADAL" clId="{25D94160-998F-46FA-8F0D-1AE07F5798AE}" dt="2019-01-14T01:23:03.838" v="3554" actId="20577"/>
        <pc:sldMkLst>
          <pc:docMk/>
          <pc:sldMk cId="143129439" sldId="307"/>
        </pc:sldMkLst>
        <pc:spChg chg="mod">
          <ac:chgData name="Spear, Renee L." userId="0170239c-8dd8-456a-9048-3bf9befd87df" providerId="ADAL" clId="{25D94160-998F-46FA-8F0D-1AE07F5798AE}" dt="2019-01-12T02:07:14.062" v="1783" actId="20577"/>
          <ac:spMkLst>
            <pc:docMk/>
            <pc:sldMk cId="143129439" sldId="307"/>
            <ac:spMk id="2" creationId="{F58F095D-1296-43A6-BA10-3687C51014C9}"/>
          </ac:spMkLst>
        </pc:spChg>
        <pc:spChg chg="mod">
          <ac:chgData name="Spear, Renee L." userId="0170239c-8dd8-456a-9048-3bf9befd87df" providerId="ADAL" clId="{25D94160-998F-46FA-8F0D-1AE07F5798AE}" dt="2019-01-12T02:55:33.382" v="2681" actId="255"/>
          <ac:spMkLst>
            <pc:docMk/>
            <pc:sldMk cId="143129439" sldId="307"/>
            <ac:spMk id="6" creationId="{1E4CB5C0-F7F6-40CE-AB29-C3CA4E5CFF77}"/>
          </ac:spMkLst>
        </pc:spChg>
        <pc:graphicFrameChg chg="add mod modGraphic">
          <ac:chgData name="Spear, Renee L." userId="0170239c-8dd8-456a-9048-3bf9befd87df" providerId="ADAL" clId="{25D94160-998F-46FA-8F0D-1AE07F5798AE}" dt="2019-01-14T01:23:03.838" v="3554" actId="20577"/>
          <ac:graphicFrameMkLst>
            <pc:docMk/>
            <pc:sldMk cId="143129439" sldId="307"/>
            <ac:graphicFrameMk id="7" creationId="{9DE87C91-59DD-4933-A515-1EF565D51931}"/>
          </ac:graphicFrameMkLst>
        </pc:graphicFrameChg>
      </pc:sldChg>
    </pc:docChg>
  </pc:docChgLst>
  <pc:docChgLst>
    <pc:chgData name="Martin, Kaela" userId="S::martik39@erau.edu::542402d1-5145-4610-b7fe-b8db364a0706" providerId="AD" clId="Web-{640FEF2B-D6F0-4D85-C45F-A68CF99340AA}"/>
    <pc:docChg chg="modSld">
      <pc:chgData name="Martin, Kaela" userId="S::martik39@erau.edu::542402d1-5145-4610-b7fe-b8db364a0706" providerId="AD" clId="Web-{640FEF2B-D6F0-4D85-C45F-A68CF99340AA}" dt="2019-01-12T03:17:48.379" v="13" actId="20577"/>
      <pc:docMkLst>
        <pc:docMk/>
      </pc:docMkLst>
      <pc:sldChg chg="modSp">
        <pc:chgData name="Martin, Kaela" userId="S::martik39@erau.edu::542402d1-5145-4610-b7fe-b8db364a0706" providerId="AD" clId="Web-{640FEF2B-D6F0-4D85-C45F-A68CF99340AA}" dt="2019-01-12T03:17:48.379" v="13" actId="20577"/>
        <pc:sldMkLst>
          <pc:docMk/>
          <pc:sldMk cId="1892457784" sldId="289"/>
        </pc:sldMkLst>
        <pc:spChg chg="mod">
          <ac:chgData name="Martin, Kaela" userId="S::martik39@erau.edu::542402d1-5145-4610-b7fe-b8db364a0706" providerId="AD" clId="Web-{640FEF2B-D6F0-4D85-C45F-A68CF99340AA}" dt="2019-01-12T03:17:48.379" v="13" actId="20577"/>
          <ac:spMkLst>
            <pc:docMk/>
            <pc:sldMk cId="1892457784" sldId="289"/>
            <ac:spMk id="3" creationId="{E61BA01D-4A72-4BA9-9389-626A4995B3AF}"/>
          </ac:spMkLst>
        </pc:spChg>
      </pc:sldChg>
    </pc:docChg>
  </pc:docChgLst>
  <pc:docChgLst>
    <pc:chgData name="julia mihaylov" userId="4dbb23022aa8d412" providerId="LiveId" clId="{C07A7D6C-B950-4396-A315-5F3C96F6A365}"/>
    <pc:docChg chg="undo custSel addSld delSld modSld sldOrd">
      <pc:chgData name="julia mihaylov" userId="4dbb23022aa8d412" providerId="LiveId" clId="{C07A7D6C-B950-4396-A315-5F3C96F6A365}" dt="2019-04-01T05:09:12.877" v="166" actId="114"/>
      <pc:docMkLst>
        <pc:docMk/>
      </pc:docMkLst>
      <pc:sldChg chg="modSp">
        <pc:chgData name="julia mihaylov" userId="4dbb23022aa8d412" providerId="LiveId" clId="{C07A7D6C-B950-4396-A315-5F3C96F6A365}" dt="2019-04-01T05:09:12.877" v="166" actId="114"/>
        <pc:sldMkLst>
          <pc:docMk/>
          <pc:sldMk cId="109857222" sldId="256"/>
        </pc:sldMkLst>
        <pc:spChg chg="mod">
          <ac:chgData name="julia mihaylov" userId="4dbb23022aa8d412" providerId="LiveId" clId="{C07A7D6C-B950-4396-A315-5F3C96F6A365}" dt="2019-04-01T05:09:12.877" v="166" actId="11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ulia mihaylov" userId="4dbb23022aa8d412" providerId="LiveId" clId="{C07A7D6C-B950-4396-A315-5F3C96F6A365}" dt="2019-04-01T05:09:06.030" v="164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julia mihaylov" userId="4dbb23022aa8d412" providerId="LiveId" clId="{C07A7D6C-B950-4396-A315-5F3C96F6A365}" dt="2019-04-01T05:05:53.232" v="63" actId="1076"/>
        <pc:sldMkLst>
          <pc:docMk/>
          <pc:sldMk cId="3133454967" sldId="270"/>
        </pc:sldMkLst>
        <pc:spChg chg="mod">
          <ac:chgData name="julia mihaylov" userId="4dbb23022aa8d412" providerId="LiveId" clId="{C07A7D6C-B950-4396-A315-5F3C96F6A365}" dt="2019-04-01T05:05:53.232" v="63" actId="1076"/>
          <ac:spMkLst>
            <pc:docMk/>
            <pc:sldMk cId="3133454967" sldId="270"/>
            <ac:spMk id="11" creationId="{9F7A8D8D-94DD-4CE1-98EA-AED6283AADC1}"/>
          </ac:spMkLst>
        </pc:spChg>
      </pc:sldChg>
      <pc:sldChg chg="del">
        <pc:chgData name="julia mihaylov" userId="4dbb23022aa8d412" providerId="LiveId" clId="{C07A7D6C-B950-4396-A315-5F3C96F6A365}" dt="2019-04-01T05:05:32.767" v="50" actId="2696"/>
        <pc:sldMkLst>
          <pc:docMk/>
          <pc:sldMk cId="3855215098" sldId="288"/>
        </pc:sldMkLst>
      </pc:sldChg>
      <pc:sldChg chg="modSp">
        <pc:chgData name="julia mihaylov" userId="4dbb23022aa8d412" providerId="LiveId" clId="{C07A7D6C-B950-4396-A315-5F3C96F6A365}" dt="2019-04-01T05:05:17.902" v="49" actId="20577"/>
        <pc:sldMkLst>
          <pc:docMk/>
          <pc:sldMk cId="1892457784" sldId="289"/>
        </pc:sldMkLst>
        <pc:spChg chg="mod">
          <ac:chgData name="julia mihaylov" userId="4dbb23022aa8d412" providerId="LiveId" clId="{C07A7D6C-B950-4396-A315-5F3C96F6A365}" dt="2019-04-01T05:05:08.991" v="48" actId="20577"/>
          <ac:spMkLst>
            <pc:docMk/>
            <pc:sldMk cId="1892457784" sldId="289"/>
            <ac:spMk id="2" creationId="{B22E51DB-F795-4F28-8257-A3B076BEE31F}"/>
          </ac:spMkLst>
        </pc:spChg>
        <pc:spChg chg="mod">
          <ac:chgData name="julia mihaylov" userId="4dbb23022aa8d412" providerId="LiveId" clId="{C07A7D6C-B950-4396-A315-5F3C96F6A365}" dt="2019-04-01T05:05:17.902" v="49" actId="20577"/>
          <ac:spMkLst>
            <pc:docMk/>
            <pc:sldMk cId="1892457784" sldId="289"/>
            <ac:spMk id="4" creationId="{B58E199E-F24F-4435-8DE1-AE06B9DFC41B}"/>
          </ac:spMkLst>
        </pc:spChg>
      </pc:sldChg>
      <pc:sldChg chg="del">
        <pc:chgData name="julia mihaylov" userId="4dbb23022aa8d412" providerId="LiveId" clId="{C07A7D6C-B950-4396-A315-5F3C96F6A365}" dt="2019-04-01T05:05:44.090" v="60" actId="2696"/>
        <pc:sldMkLst>
          <pc:docMk/>
          <pc:sldMk cId="2781686558" sldId="293"/>
        </pc:sldMkLst>
      </pc:sldChg>
      <pc:sldChg chg="del">
        <pc:chgData name="julia mihaylov" userId="4dbb23022aa8d412" providerId="LiveId" clId="{C07A7D6C-B950-4396-A315-5F3C96F6A365}" dt="2019-04-01T05:05:35.285" v="53" actId="2696"/>
        <pc:sldMkLst>
          <pc:docMk/>
          <pc:sldMk cId="394740975" sldId="295"/>
        </pc:sldMkLst>
      </pc:sldChg>
      <pc:sldChg chg="del">
        <pc:chgData name="julia mihaylov" userId="4dbb23022aa8d412" providerId="LiveId" clId="{C07A7D6C-B950-4396-A315-5F3C96F6A365}" dt="2019-04-01T05:05:34.466" v="52" actId="2696"/>
        <pc:sldMkLst>
          <pc:docMk/>
          <pc:sldMk cId="926301832" sldId="298"/>
        </pc:sldMkLst>
      </pc:sldChg>
      <pc:sldChg chg="addSp delSp modSp add ord">
        <pc:chgData name="julia mihaylov" userId="4dbb23022aa8d412" providerId="LiveId" clId="{C07A7D6C-B950-4396-A315-5F3C96F6A365}" dt="2019-04-01T05:08:40.456" v="158"/>
        <pc:sldMkLst>
          <pc:docMk/>
          <pc:sldMk cId="3737900257" sldId="298"/>
        </pc:sldMkLst>
        <pc:spChg chg="mod">
          <ac:chgData name="julia mihaylov" userId="4dbb23022aa8d412" providerId="LiveId" clId="{C07A7D6C-B950-4396-A315-5F3C96F6A365}" dt="2019-04-01T05:06:10.280" v="81" actId="20577"/>
          <ac:spMkLst>
            <pc:docMk/>
            <pc:sldMk cId="3737900257" sldId="298"/>
            <ac:spMk id="2" creationId="{B22E51DB-F795-4F28-8257-A3B076BEE31F}"/>
          </ac:spMkLst>
        </pc:spChg>
        <pc:spChg chg="mod">
          <ac:chgData name="julia mihaylov" userId="4dbb23022aa8d412" providerId="LiveId" clId="{C07A7D6C-B950-4396-A315-5F3C96F6A365}" dt="2019-04-01T05:06:48.684" v="146" actId="20577"/>
          <ac:spMkLst>
            <pc:docMk/>
            <pc:sldMk cId="3737900257" sldId="298"/>
            <ac:spMk id="3" creationId="{E61BA01D-4A72-4BA9-9389-626A4995B3AF}"/>
          </ac:spMkLst>
        </pc:spChg>
        <pc:spChg chg="mod">
          <ac:chgData name="julia mihaylov" userId="4dbb23022aa8d412" providerId="LiveId" clId="{C07A7D6C-B950-4396-A315-5F3C96F6A365}" dt="2019-04-01T05:08:25.912" v="157" actId="1076"/>
          <ac:spMkLst>
            <pc:docMk/>
            <pc:sldMk cId="3737900257" sldId="298"/>
            <ac:spMk id="7" creationId="{7EF75B80-BE10-49E2-A6DD-177B55C6C59A}"/>
          </ac:spMkLst>
        </pc:spChg>
        <pc:picChg chg="del">
          <ac:chgData name="julia mihaylov" userId="4dbb23022aa8d412" providerId="LiveId" clId="{C07A7D6C-B950-4396-A315-5F3C96F6A365}" dt="2019-04-01T05:06:52.330" v="147" actId="478"/>
          <ac:picMkLst>
            <pc:docMk/>
            <pc:sldMk cId="3737900257" sldId="298"/>
            <ac:picMk id="8" creationId="{85335B2C-6B35-46D4-815D-606C92CA2E0B}"/>
          </ac:picMkLst>
        </pc:picChg>
        <pc:picChg chg="add mod ord">
          <ac:chgData name="julia mihaylov" userId="4dbb23022aa8d412" providerId="LiveId" clId="{C07A7D6C-B950-4396-A315-5F3C96F6A365}" dt="2019-04-01T05:08:40.456" v="158"/>
          <ac:picMkLst>
            <pc:docMk/>
            <pc:sldMk cId="3737900257" sldId="298"/>
            <ac:picMk id="1026" creationId="{0DC82792-9C34-40A4-BF68-D1DA4E581A95}"/>
          </ac:picMkLst>
        </pc:picChg>
      </pc:sldChg>
      <pc:sldChg chg="del">
        <pc:chgData name="julia mihaylov" userId="4dbb23022aa8d412" providerId="LiveId" clId="{C07A7D6C-B950-4396-A315-5F3C96F6A365}" dt="2019-04-01T05:05:36.196" v="54" actId="2696"/>
        <pc:sldMkLst>
          <pc:docMk/>
          <pc:sldMk cId="3288984019" sldId="301"/>
        </pc:sldMkLst>
      </pc:sldChg>
      <pc:sldChg chg="del">
        <pc:chgData name="julia mihaylov" userId="4dbb23022aa8d412" providerId="LiveId" clId="{C07A7D6C-B950-4396-A315-5F3C96F6A365}" dt="2019-04-01T05:05:36.919" v="55" actId="2696"/>
        <pc:sldMkLst>
          <pc:docMk/>
          <pc:sldMk cId="3144239921" sldId="302"/>
        </pc:sldMkLst>
      </pc:sldChg>
      <pc:sldChg chg="del">
        <pc:chgData name="julia mihaylov" userId="4dbb23022aa8d412" providerId="LiveId" clId="{C07A7D6C-B950-4396-A315-5F3C96F6A365}" dt="2019-04-01T05:05:38.815" v="58" actId="2696"/>
        <pc:sldMkLst>
          <pc:docMk/>
          <pc:sldMk cId="807496728" sldId="303"/>
        </pc:sldMkLst>
      </pc:sldChg>
      <pc:sldChg chg="del">
        <pc:chgData name="julia mihaylov" userId="4dbb23022aa8d412" providerId="LiveId" clId="{C07A7D6C-B950-4396-A315-5F3C96F6A365}" dt="2019-04-01T05:05:39.466" v="59" actId="2696"/>
        <pc:sldMkLst>
          <pc:docMk/>
          <pc:sldMk cId="55731433" sldId="304"/>
        </pc:sldMkLst>
      </pc:sldChg>
      <pc:sldChg chg="del">
        <pc:chgData name="julia mihaylov" userId="4dbb23022aa8d412" providerId="LiveId" clId="{C07A7D6C-B950-4396-A315-5F3C96F6A365}" dt="2019-04-01T05:05:37.542" v="56" actId="2696"/>
        <pc:sldMkLst>
          <pc:docMk/>
          <pc:sldMk cId="3783402336" sldId="305"/>
        </pc:sldMkLst>
      </pc:sldChg>
      <pc:sldChg chg="del">
        <pc:chgData name="julia mihaylov" userId="4dbb23022aa8d412" providerId="LiveId" clId="{C07A7D6C-B950-4396-A315-5F3C96F6A365}" dt="2019-04-01T05:05:38.175" v="57" actId="2696"/>
        <pc:sldMkLst>
          <pc:docMk/>
          <pc:sldMk cId="4267409877" sldId="306"/>
        </pc:sldMkLst>
      </pc:sldChg>
      <pc:sldChg chg="del">
        <pc:chgData name="julia mihaylov" userId="4dbb23022aa8d412" providerId="LiveId" clId="{C07A7D6C-B950-4396-A315-5F3C96F6A365}" dt="2019-04-01T05:05:33.713" v="51" actId="2696"/>
        <pc:sldMkLst>
          <pc:docMk/>
          <pc:sldMk cId="143129439" sldId="307"/>
        </pc:sldMkLst>
      </pc:sldChg>
    </pc:docChg>
  </pc:docChgLst>
  <pc:docChgLst>
    <pc:chgData name="Martin, Kaela" userId="S::martik39@erau.edu::542402d1-5145-4610-b7fe-b8db364a0706" providerId="AD" clId="Web-{34DACCD4-92DB-B2CD-A3BA-18BB69DB35BA}"/>
    <pc:docChg chg="modSld">
      <pc:chgData name="Martin, Kaela" userId="S::martik39@erau.edu::542402d1-5145-4610-b7fe-b8db364a0706" providerId="AD" clId="Web-{34DACCD4-92DB-B2CD-A3BA-18BB69DB35BA}" dt="2019-01-12T03:32:04.942" v="27" actId="1076"/>
      <pc:docMkLst>
        <pc:docMk/>
      </pc:docMkLst>
      <pc:sldChg chg="modSp">
        <pc:chgData name="Martin, Kaela" userId="S::martik39@erau.edu::542402d1-5145-4610-b7fe-b8db364a0706" providerId="AD" clId="Web-{34DACCD4-92DB-B2CD-A3BA-18BB69DB35BA}" dt="2019-01-12T03:30:00.907" v="1" actId="1076"/>
        <pc:sldMkLst>
          <pc:docMk/>
          <pc:sldMk cId="109857222" sldId="256"/>
        </pc:sldMkLst>
        <pc:spChg chg="mod">
          <ac:chgData name="Martin, Kaela" userId="S::martik39@erau.edu::542402d1-5145-4610-b7fe-b8db364a0706" providerId="AD" clId="Web-{34DACCD4-92DB-B2CD-A3BA-18BB69DB35BA}" dt="2019-01-12T03:30:00.907" v="1" actId="1076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">
        <pc:chgData name="Martin, Kaela" userId="S::martik39@erau.edu::542402d1-5145-4610-b7fe-b8db364a0706" providerId="AD" clId="Web-{34DACCD4-92DB-B2CD-A3BA-18BB69DB35BA}" dt="2019-01-12T03:31:09.396" v="20" actId="1076"/>
        <pc:sldMkLst>
          <pc:docMk/>
          <pc:sldMk cId="3634219073" sldId="273"/>
        </pc:sldMkLst>
        <pc:spChg chg="add del mod">
          <ac:chgData name="Martin, Kaela" userId="S::martik39@erau.edu::542402d1-5145-4610-b7fe-b8db364a0706" providerId="AD" clId="Web-{34DACCD4-92DB-B2CD-A3BA-18BB69DB35BA}" dt="2019-01-12T03:31:09.396" v="20" actId="1076"/>
          <ac:spMkLst>
            <pc:docMk/>
            <pc:sldMk cId="3634219073" sldId="273"/>
            <ac:spMk id="3" creationId="{451FA526-E3F3-4280-8A70-0913D2A39C18}"/>
          </ac:spMkLst>
        </pc:spChg>
        <pc:spChg chg="add del mod">
          <ac:chgData name="Martin, Kaela" userId="S::martik39@erau.edu::542402d1-5145-4610-b7fe-b8db364a0706" providerId="AD" clId="Web-{34DACCD4-92DB-B2CD-A3BA-18BB69DB35BA}" dt="2019-01-12T03:30:56.520" v="12" actId="1076"/>
          <ac:spMkLst>
            <pc:docMk/>
            <pc:sldMk cId="3634219073" sldId="273"/>
            <ac:spMk id="6" creationId="{B88C56E3-E578-4B31-AD79-3F5BBAE4D96A}"/>
          </ac:spMkLst>
        </pc:spChg>
        <pc:picChg chg="mod">
          <ac:chgData name="Martin, Kaela" userId="S::martik39@erau.edu::542402d1-5145-4610-b7fe-b8db364a0706" providerId="AD" clId="Web-{34DACCD4-92DB-B2CD-A3BA-18BB69DB35BA}" dt="2019-01-12T03:30:48.833" v="6" actId="1076"/>
          <ac:picMkLst>
            <pc:docMk/>
            <pc:sldMk cId="3634219073" sldId="273"/>
            <ac:picMk id="9" creationId="{22501CAE-7FC0-4FDA-A178-C5A849D1B399}"/>
          </ac:picMkLst>
        </pc:picChg>
      </pc:sldChg>
      <pc:sldChg chg="addCm">
        <pc:chgData name="Martin, Kaela" userId="S::martik39@erau.edu::542402d1-5145-4610-b7fe-b8db364a0706" providerId="AD" clId="Web-{34DACCD4-92DB-B2CD-A3BA-18BB69DB35BA}" dt="2019-01-12T03:30:22.078" v="2" actId="1076"/>
        <pc:sldMkLst>
          <pc:docMk/>
          <pc:sldMk cId="1848764162" sldId="292"/>
        </pc:sldMkLst>
      </pc:sldChg>
      <pc:sldChg chg="modSp">
        <pc:chgData name="Martin, Kaela" userId="S::martik39@erau.edu::542402d1-5145-4610-b7fe-b8db364a0706" providerId="AD" clId="Web-{34DACCD4-92DB-B2CD-A3BA-18BB69DB35BA}" dt="2019-01-12T03:32:04.942" v="27" actId="1076"/>
        <pc:sldMkLst>
          <pc:docMk/>
          <pc:sldMk cId="394740975" sldId="295"/>
        </pc:sldMkLst>
        <pc:spChg chg="mod">
          <ac:chgData name="Martin, Kaela" userId="S::martik39@erau.edu::542402d1-5145-4610-b7fe-b8db364a0706" providerId="AD" clId="Web-{34DACCD4-92DB-B2CD-A3BA-18BB69DB35BA}" dt="2019-01-12T03:32:00.286" v="26" actId="1076"/>
          <ac:spMkLst>
            <pc:docMk/>
            <pc:sldMk cId="394740975" sldId="295"/>
            <ac:spMk id="3" creationId="{451FA526-E3F3-4280-8A70-0913D2A39C18}"/>
          </ac:spMkLst>
        </pc:spChg>
        <pc:graphicFrameChg chg="mod">
          <ac:chgData name="Martin, Kaela" userId="S::martik39@erau.edu::542402d1-5145-4610-b7fe-b8db364a0706" providerId="AD" clId="Web-{34DACCD4-92DB-B2CD-A3BA-18BB69DB35BA}" dt="2019-01-12T03:32:04.942" v="27" actId="1076"/>
          <ac:graphicFrameMkLst>
            <pc:docMk/>
            <pc:sldMk cId="394740975" sldId="295"/>
            <ac:graphicFrameMk id="9" creationId="{1A748648-B6F1-4054-9F94-825ED3635CB7}"/>
          </ac:graphicFrameMkLst>
        </pc:graphicFrameChg>
      </pc:sldChg>
    </pc:docChg>
  </pc:docChgLst>
  <pc:docChgLst>
    <pc:chgData name="Spear, Renee L." userId="S::spearr@my.erau.edu::0170239c-8dd8-456a-9048-3bf9befd87df" providerId="AD" clId="Web-{7639E717-21D7-BABB-278F-0AF6B7998373}"/>
    <pc:docChg chg="modSld">
      <pc:chgData name="Spear, Renee L." userId="S::spearr@my.erau.edu::0170239c-8dd8-456a-9048-3bf9befd87df" providerId="AD" clId="Web-{7639E717-21D7-BABB-278F-0AF6B7998373}" dt="2019-01-14T01:21:28.785" v="7"/>
      <pc:docMkLst>
        <pc:docMk/>
      </pc:docMkLst>
      <pc:sldChg chg="modSp">
        <pc:chgData name="Spear, Renee L." userId="S::spearr@my.erau.edu::0170239c-8dd8-456a-9048-3bf9befd87df" providerId="AD" clId="Web-{7639E717-21D7-BABB-278F-0AF6B7998373}" dt="2019-01-14T01:21:28.785" v="7"/>
        <pc:sldMkLst>
          <pc:docMk/>
          <pc:sldMk cId="143129439" sldId="307"/>
        </pc:sldMkLst>
        <pc:graphicFrameChg chg="mod modGraphic">
          <ac:chgData name="Spear, Renee L." userId="S::spearr@my.erau.edu::0170239c-8dd8-456a-9048-3bf9befd87df" providerId="AD" clId="Web-{7639E717-21D7-BABB-278F-0AF6B7998373}" dt="2019-01-14T01:21:28.785" v="7"/>
          <ac:graphicFrameMkLst>
            <pc:docMk/>
            <pc:sldMk cId="143129439" sldId="307"/>
            <ac:graphicFrameMk id="7" creationId="{9DE87C91-59DD-4933-A515-1EF565D5193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45F666-D2BD-40A8-9E23-F547DCE514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9C5F35-CB36-4A4A-94C0-8F9C1D8B5D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DA3F2-0346-4DDC-9D3A-754A1E13AE13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47894-D683-4DC7-916C-89F1484E44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1C9687-C63D-49E1-9A3E-8D5FD75159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769D9-E53A-41C2-B242-9BAC853F0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04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A0F1C-909F-47C1-BBCD-BA954707B063}" type="datetimeFigureOut">
              <a:rPr lang="en-US"/>
              <a:t>3/31/2019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989BD-5870-47E0-86EC-5B423DAED47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view of the asteroid Ceres, which the NASA Dawn spacecraft has been studying since 2015.CreditCreditNASA/JPL-Caltech/UCLA/MPS/DLR/IDA</a:t>
            </a:r>
            <a:endParaRPr lang="en-US" dirty="0"/>
          </a:p>
          <a:p>
            <a:endParaRPr lang="en-US" dirty="0"/>
          </a:p>
          <a:p>
            <a:r>
              <a:rPr lang="en-US" dirty="0"/>
              <a:t>Thank you for coming…</a:t>
            </a:r>
          </a:p>
          <a:p>
            <a:r>
              <a:rPr lang="en-US" dirty="0"/>
              <a:t>Co-authors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05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41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65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8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Original code in MATLAB</a:t>
            </a:r>
          </a:p>
          <a:p>
            <a:r>
              <a:rPr lang="en-US" sz="1200" dirty="0"/>
              <a:t>Major and small body characteristics</a:t>
            </a:r>
          </a:p>
          <a:p>
            <a:r>
              <a:rPr lang="en-US" sz="1200" dirty="0"/>
              <a:t>Lagrange points</a:t>
            </a:r>
          </a:p>
          <a:p>
            <a:r>
              <a:rPr lang="en-US" sz="1200" dirty="0"/>
              <a:t>Higher order spherical harmonics</a:t>
            </a:r>
          </a:p>
          <a:p>
            <a:r>
              <a:rPr lang="en-US" sz="1200" dirty="0"/>
              <a:t>Asteroid shape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67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Original code in MATLAB</a:t>
            </a:r>
          </a:p>
          <a:p>
            <a:r>
              <a:rPr lang="en-US" sz="1200" dirty="0"/>
              <a:t>Major and small body characteristics</a:t>
            </a:r>
          </a:p>
          <a:p>
            <a:r>
              <a:rPr lang="en-US" sz="1200" dirty="0"/>
              <a:t>Lagrange points</a:t>
            </a:r>
          </a:p>
          <a:p>
            <a:r>
              <a:rPr lang="en-US" sz="1200" dirty="0"/>
              <a:t>Higher order spherical harmonics</a:t>
            </a:r>
          </a:p>
          <a:p>
            <a:r>
              <a:rPr lang="en-US" sz="1200" dirty="0"/>
              <a:t>Asteroid shape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82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21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Yarkovsky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–O'Keefe–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Radzievskii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–Paddack (YORP) effect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6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67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Julia works like Python in that additional libraries must be loaded for additional features</a:t>
            </a:r>
          </a:p>
          <a:p>
            <a:endParaRPr lang="en-US" dirty="0"/>
          </a:p>
          <a:p>
            <a:r>
              <a:rPr lang="en-US" dirty="0"/>
              <a:t>Questions:</a:t>
            </a:r>
          </a:p>
          <a:p>
            <a:r>
              <a:rPr lang="en-US" dirty="0"/>
              <a:t>JLD – allows Julia to save variables in a format similar to .mat in MATLAB</a:t>
            </a:r>
          </a:p>
          <a:p>
            <a:r>
              <a:rPr lang="en-US" dirty="0"/>
              <a:t>HDF5 - Hierarchical Data Format 5 , managing data collections of all sizes and complexity.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79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Dict</a:t>
            </a:r>
            <a:r>
              <a:rPr lang="en-US" dirty="0"/>
              <a:t> – Julia doesn’t have persistent storage variables, </a:t>
            </a:r>
            <a:r>
              <a:rPr lang="en-US" dirty="0" err="1"/>
              <a:t>dict</a:t>
            </a:r>
            <a:r>
              <a:rPr lang="en-US" dirty="0"/>
              <a:t> used as a workspace for the function</a:t>
            </a:r>
          </a:p>
          <a:p>
            <a:r>
              <a:rPr lang="en-US" dirty="0"/>
              <a:t>Allows he code save variables of different sizes and types into one structure</a:t>
            </a:r>
          </a:p>
          <a:p>
            <a:r>
              <a:rPr lang="en-US" dirty="0"/>
              <a:t>This one is just a placeholder but the code runs faster if a dictionary variable is specified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86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989BD-5870-47E0-86EC-5B423DAED47B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15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 title="Page Number Shape"/>
          <p:cNvSpPr/>
          <p:nvPr userDrawn="1"/>
        </p:nvSpPr>
        <p:spPr bwMode="auto">
          <a:xfrm>
            <a:off x="8736012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5800" i="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800" b="0" i="0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900" i="0">
                <a:solidFill>
                  <a:schemeClr val="tx1"/>
                </a:solidFill>
              </a:defRPr>
            </a:lvl1pPr>
          </a:lstStyle>
          <a:p>
            <a:fld id="{044B4793-EC90-4490-B73A-7C1CF3CFA409}" type="datetime1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Julia Mihaylov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416217"/>
            <a:ext cx="407987" cy="365125"/>
          </a:xfrm>
        </p:spPr>
        <p:txBody>
          <a:bodyPr/>
          <a:lstStyle>
            <a:lvl1pPr algn="r">
              <a:defRPr i="0">
                <a:solidFill>
                  <a:schemeClr val="tx1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Image result for asteroid belt nasa">
            <a:extLst>
              <a:ext uri="{FF2B5EF4-FFF2-40B4-BE49-F238E27FC236}">
                <a16:creationId xmlns:a16="http://schemas.microsoft.com/office/drawing/2014/main" id="{63A0EFA9-9AFE-4653-8419-9D9628AD158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8" r="40006"/>
          <a:stretch/>
        </p:blipFill>
        <p:spPr bwMode="auto">
          <a:xfrm>
            <a:off x="5569530" y="0"/>
            <a:ext cx="3574469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161466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262"/>
            <a:ext cx="8000999" cy="939029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30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604356"/>
            <a:ext cx="4629150" cy="525364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1" y="2621512"/>
            <a:ext cx="2882528" cy="3236976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48CCE-2A51-442D-AA71-4DD06471F49E}" type="datetime1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5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8164512" cy="6622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7572" y="1354975"/>
            <a:ext cx="8264928" cy="449718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607-FBD9-4991-86E3-68916FAED20B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7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8AF9354F-F6FC-4CAE-B96F-5680E86D25C3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5607593"/>
            <a:ext cx="407987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7742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8AF9354F-F6FC-4CAE-B96F-5680E86D25C3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5607593"/>
            <a:ext cx="407987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7742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ard 7">
            <a:extLst>
              <a:ext uri="{FF2B5EF4-FFF2-40B4-BE49-F238E27FC236}">
                <a16:creationId xmlns:a16="http://schemas.microsoft.com/office/drawing/2014/main" id="{3C65E707-F1E9-41C5-814D-21883528C601}"/>
              </a:ext>
            </a:extLst>
          </p:cNvPr>
          <p:cNvSpPr/>
          <p:nvPr userDrawn="1"/>
        </p:nvSpPr>
        <p:spPr>
          <a:xfrm flipH="1">
            <a:off x="-83129" y="389525"/>
            <a:ext cx="9310255" cy="895049"/>
          </a:xfrm>
          <a:prstGeom prst="flowChartPunchedCard">
            <a:avLst/>
          </a:prstGeom>
          <a:solidFill>
            <a:schemeClr val="bg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8164512" cy="895049"/>
          </a:xfrm>
        </p:spPr>
        <p:txBody>
          <a:bodyPr/>
          <a:lstStyle>
            <a:lvl1pPr algn="l">
              <a:defRPr b="1" cap="none" spc="0">
                <a:ln w="9525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770610"/>
            <a:ext cx="8000999" cy="44536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FB5BB-574B-4FF1-80C0-9A4A1BDA0E03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38446" y="6500204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09" y="6492875"/>
            <a:ext cx="407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1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 title="Page Number Shape"/>
          <p:cNvSpPr/>
          <p:nvPr userDrawn="1"/>
        </p:nvSpPr>
        <p:spPr bwMode="auto">
          <a:xfrm>
            <a:off x="8736012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58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l">
              <a:lnSpc>
                <a:spcPct val="113000"/>
              </a:lnSpc>
              <a:spcBef>
                <a:spcPts val="0"/>
              </a:spcBef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6AF07AF-1A6A-4949-B07C-C920ADD44CF4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Julia Mihaylov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620761"/>
            <a:ext cx="40798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7677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 title="Page Number Shape"/>
          <p:cNvSpPr/>
          <p:nvPr userDrawn="1"/>
        </p:nvSpPr>
        <p:spPr bwMode="auto">
          <a:xfrm>
            <a:off x="8736012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58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l">
              <a:lnSpc>
                <a:spcPct val="113000"/>
              </a:lnSpc>
              <a:spcBef>
                <a:spcPts val="0"/>
              </a:spcBef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6AF07AF-1A6A-4949-B07C-C920ADD44CF4}" type="datetime1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Julia Mihaylov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620761"/>
            <a:ext cx="40798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7677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8164512" cy="961551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712723"/>
            <a:ext cx="4000500" cy="4031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3756" y="1709401"/>
            <a:ext cx="4082256" cy="4031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BA99-389B-493C-AD33-F175D85220F0}" type="datetime1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4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8164512" cy="6725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145" y="1363347"/>
            <a:ext cx="3951039" cy="913212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145" y="2331404"/>
            <a:ext cx="3951039" cy="3163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005" y="1362801"/>
            <a:ext cx="4031008" cy="913759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005" y="2331404"/>
            <a:ext cx="4031008" cy="3163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F5E51-E8DE-4118-A9D1-224FE2DB035A}" type="datetime1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6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8164512" cy="495249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D0753-67BC-4679-AD2E-7A8D26BFD2F4}" type="datetime1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7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4E5D-A59B-42C8-86BB-AF2B2157AD73}" type="datetime1">
              <a:rPr lang="en-US" smtClean="0"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7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8001000" cy="774557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421475"/>
            <a:ext cx="4686300" cy="4765315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1421475"/>
            <a:ext cx="2879082" cy="4439575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5F61-724E-49A1-BFE2-29DC5DEDFBC1}" type="datetime1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Julia Mihaylov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3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20E3390-369A-4B9C-AEAE-7CA85EC6F53D}" type="datetime1">
              <a:rPr lang="en-US" smtClean="0"/>
              <a:pPr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 b="1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Julia Mihaylov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012" y="5607593"/>
            <a:ext cx="407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76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</p:sldLayoutIdLst>
  <p:hf hd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800" b="0" i="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i="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i="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i="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i="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12598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05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pos="7200">
          <p15:clr>
            <a:srgbClr val="F26B43"/>
          </p15:clr>
        </p15:guide>
        <p15:guide id="4" pos="3264">
          <p15:clr>
            <a:srgbClr val="F26B43"/>
          </p15:clr>
        </p15:guide>
        <p15:guide id="0" pos="2124">
          <p15:clr>
            <a:srgbClr val="F26B43"/>
          </p15:clr>
        </p15:guide>
        <p15:guide id="5" pos="360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pos="5400">
          <p15:clr>
            <a:srgbClr val="F26B43"/>
          </p15:clr>
        </p15:guide>
        <p15:guide id="8" pos="24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065" y="1004835"/>
            <a:ext cx="5344853" cy="3195376"/>
          </a:xfrm>
          <a:solidFill>
            <a:srgbClr val="1A171A">
              <a:alpha val="0"/>
            </a:srgbClr>
          </a:solidFill>
        </p:spPr>
        <p:txBody>
          <a:bodyPr anchor="t">
            <a:normAutofit/>
          </a:bodyPr>
          <a:lstStyle/>
          <a:p>
            <a:r>
              <a:rPr lang="en-US" sz="3200" b="1" i="0" cap="none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Julia Language 1.0 Ephemeris And Physical Constants Reader For Solar System Bodies</a:t>
            </a:r>
            <a:br>
              <a:rPr lang="en-US" sz="3200" b="1" i="0" cap="none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</a:br>
            <a:br>
              <a:rPr lang="en-US" sz="3200" b="1" i="0" cap="none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</a:br>
            <a:r>
              <a:rPr lang="en-US" sz="3200" b="1" cap="none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Asteroid Shape Modeling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466" y="3845439"/>
            <a:ext cx="7896271" cy="2329882"/>
          </a:xfrm>
        </p:spPr>
        <p:txBody>
          <a:bodyPr numCol="1" anchor="b">
            <a:normAutofit/>
          </a:bodyPr>
          <a:lstStyle/>
          <a:p>
            <a:pPr>
              <a:lnSpc>
                <a:spcPct val="104000"/>
              </a:lnSpc>
              <a:spcAft>
                <a:spcPts val="600"/>
              </a:spcAft>
            </a:pPr>
            <a:r>
              <a:rPr lang="en-US" sz="1750" b="1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j-lt"/>
              </a:rPr>
              <a:t>Julia Mihaylov </a:t>
            </a:r>
          </a:p>
          <a:p>
            <a:pPr>
              <a:lnSpc>
                <a:spcPct val="104000"/>
              </a:lnSpc>
              <a:spcAft>
                <a:spcPts val="600"/>
              </a:spcAft>
            </a:pPr>
            <a:r>
              <a:rPr lang="en-US" sz="1400" b="1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j-lt"/>
              </a:rPr>
              <a:t>Embry-Riddle Aeronautical University</a:t>
            </a:r>
          </a:p>
          <a:p>
            <a:pPr>
              <a:lnSpc>
                <a:spcPct val="104000"/>
              </a:lnSpc>
              <a:spcAft>
                <a:spcPts val="600"/>
              </a:spcAft>
            </a:pPr>
            <a:r>
              <a:rPr lang="en-US" sz="1400" b="1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j-lt"/>
              </a:rPr>
              <a:t>Aerospace Engineering Department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9EACC72-B57A-43C2-89FF-5C05056D5EEC}"/>
              </a:ext>
            </a:extLst>
          </p:cNvPr>
          <p:cNvSpPr txBox="1">
            <a:spLocks/>
          </p:cNvSpPr>
          <p:nvPr/>
        </p:nvSpPr>
        <p:spPr>
          <a:xfrm>
            <a:off x="-52479" y="6605195"/>
            <a:ext cx="7211250" cy="289198"/>
          </a:xfrm>
          <a:prstGeom prst="rect">
            <a:avLst/>
          </a:prstGeom>
        </p:spPr>
        <p:txBody>
          <a:bodyPr vert="horz" lIns="91440" tIns="45720" rIns="91440" bIns="45720" numCol="1" rtlCol="0" anchor="b">
            <a:normAutofit/>
          </a:bodyPr>
          <a:lstStyle>
            <a:lvl1pPr marL="0" indent="0" algn="l" defTabSz="6858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None/>
              <a:defRPr sz="15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None/>
              <a:defRPr sz="135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None/>
              <a:defRPr sz="12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None/>
              <a:defRPr sz="12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None/>
              <a:defRPr sz="12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None/>
              <a:defRPr sz="12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https://solarsystem.nasa.gov/images/galleries/p9_kbo_extras_orbits_2_1400.jpg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480575-87C0-471E-83DC-7F655EE133AA}"/>
              </a:ext>
            </a:extLst>
          </p:cNvPr>
          <p:cNvSpPr txBox="1"/>
          <p:nvPr/>
        </p:nvSpPr>
        <p:spPr>
          <a:xfrm>
            <a:off x="5565918" y="6581635"/>
            <a:ext cx="3547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Courtesy of NASA/JPL-Caltech/UCLA/MPS/DLR/IDA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4EDE-07EA-413A-ABB0-F78173A5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1234A-B3A4-4D8B-ACD2-0C493DBB7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  <p:pic>
        <p:nvPicPr>
          <p:cNvPr id="1026" name="Picture 2" descr="Image result for julia language logo">
            <a:extLst>
              <a:ext uri="{FF2B5EF4-FFF2-40B4-BE49-F238E27FC236}">
                <a16:creationId xmlns:a16="http://schemas.microsoft.com/office/drawing/2014/main" id="{F101D170-8BFB-47E4-A0BE-5C3430DB1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72" y="5848363"/>
            <a:ext cx="994785" cy="827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921BDEA2-B1EB-42DF-BD4A-2F9B9DFE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F7A8D8D-94DD-4CE1-98EA-AED6283AADC1}"/>
              </a:ext>
            </a:extLst>
          </p:cNvPr>
          <p:cNvSpPr txBox="1">
            <a:spLocks/>
          </p:cNvSpPr>
          <p:nvPr/>
        </p:nvSpPr>
        <p:spPr>
          <a:xfrm>
            <a:off x="221930" y="2205608"/>
            <a:ext cx="7896271" cy="1089924"/>
          </a:xfrm>
          <a:prstGeom prst="rect">
            <a:avLst/>
          </a:prstGeom>
        </p:spPr>
        <p:txBody>
          <a:bodyPr vert="horz" lIns="91440" tIns="45720" rIns="91440" bIns="45720" numCol="1" rtlCol="0" anchor="b">
            <a:normAutofit/>
          </a:bodyPr>
          <a:lstStyle>
            <a:lvl1pPr marL="283464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12598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05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4000"/>
              </a:lnSpc>
              <a:spcAft>
                <a:spcPts val="600"/>
              </a:spcAft>
            </a:pPr>
            <a:r>
              <a:rPr lang="en-US" b="1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j-lt"/>
                <a:cs typeface="Times New Roman" panose="02020603050405020304" pitchFamily="18" charset="0"/>
              </a:rPr>
              <a:t>Julia Mihaylov</a:t>
            </a:r>
          </a:p>
          <a:p>
            <a:pPr lvl="1">
              <a:lnSpc>
                <a:spcPct val="104000"/>
              </a:lnSpc>
              <a:spcAft>
                <a:spcPts val="600"/>
              </a:spcAft>
            </a:pPr>
            <a:r>
              <a:rPr lang="en-US" b="1" spc="50" dirty="0">
                <a:ln w="0">
                  <a:noFill/>
                </a:ln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j-lt"/>
                <a:cs typeface="Times New Roman" panose="02020603050405020304" pitchFamily="18" charset="0"/>
              </a:rPr>
              <a:t>mihayloj@my.erau.edu</a:t>
            </a:r>
          </a:p>
        </p:txBody>
      </p:sp>
      <p:pic>
        <p:nvPicPr>
          <p:cNvPr id="9218" name="Picture 2" descr="Artist's illustration of the Epsilon Eridani system showing Epsilon Eridani b, right foreground, a Jupiter-mass planet orbiting its parent star at the outside edge of an asteroid belt.">
            <a:extLst>
              <a:ext uri="{FF2B5EF4-FFF2-40B4-BE49-F238E27FC236}">
                <a16:creationId xmlns:a16="http://schemas.microsoft.com/office/drawing/2014/main" id="{DE7C0813-506A-4770-86CC-E7C8E2D8C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66" y="2205608"/>
            <a:ext cx="4394479" cy="3295859"/>
          </a:xfrm>
          <a:prstGeom prst="rect">
            <a:avLst/>
          </a:prstGeom>
          <a:noFill/>
          <a:ln w="12700">
            <a:solidFill>
              <a:srgbClr val="1A171A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1A61AE0-EE91-4B40-AE0D-06A55B6C0A3C}"/>
              </a:ext>
            </a:extLst>
          </p:cNvPr>
          <p:cNvSpPr txBox="1"/>
          <p:nvPr/>
        </p:nvSpPr>
        <p:spPr>
          <a:xfrm>
            <a:off x="3074796" y="5501467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</p:spTree>
    <p:extLst>
      <p:ext uri="{BB962C8B-B14F-4D97-AF65-F5344CB8AC3E}">
        <p14:creationId xmlns:p14="http://schemas.microsoft.com/office/powerpoint/2010/main" val="3133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54" y="1454726"/>
            <a:ext cx="8072438" cy="5038149"/>
          </a:xfrm>
          <a:noFill/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1200" err="1">
                <a:solidFill>
                  <a:schemeClr val="bg1"/>
                </a:solidFill>
              </a:rPr>
              <a:t>Bezanson</a:t>
            </a:r>
            <a:r>
              <a:rPr lang="en-US" sz="1200">
                <a:solidFill>
                  <a:schemeClr val="bg1"/>
                </a:solidFill>
              </a:rPr>
              <a:t>, J., Edelman, A., Karpinski, S., and Shah, V. B., "Julia: A Fresh Approach to Numerical Computing," </a:t>
            </a:r>
            <a:r>
              <a:rPr lang="en-US" sz="1200" err="1">
                <a:solidFill>
                  <a:schemeClr val="bg1"/>
                </a:solidFill>
              </a:rPr>
              <a:t>Soceity</a:t>
            </a:r>
            <a:r>
              <a:rPr lang="en-US" sz="1200">
                <a:solidFill>
                  <a:schemeClr val="bg1"/>
                </a:solidFill>
              </a:rPr>
              <a:t> for Industrial and Applied Mathematics Review, Vol. 59, No. 1, 2015, pp. 65-98.</a:t>
            </a:r>
          </a:p>
          <a:p>
            <a:r>
              <a:rPr lang="en-US" sz="1200">
                <a:solidFill>
                  <a:schemeClr val="bg1"/>
                </a:solidFill>
              </a:rPr>
              <a:t>Englander, J. A. and Conway, B. A., "Automated Solution of Low-Thrust Interplanetary Trajectory Problem," Journal of Guidance, Control, and Dynamics, Vol. 40, No. 1, 2017, pp. 15-27.</a:t>
            </a:r>
          </a:p>
          <a:p>
            <a:r>
              <a:rPr lang="en-US" sz="1200">
                <a:solidFill>
                  <a:schemeClr val="bg1"/>
                </a:solidFill>
              </a:rPr>
              <a:t>Jiang, Y. Equilibrium Points and Orbits around Asteroid with the Full Gravitational Potential Caused by the 3D Irregular, Cornell University Library, 2018.</a:t>
            </a:r>
          </a:p>
          <a:p>
            <a:r>
              <a:rPr lang="en-US" sz="1200" err="1">
                <a:solidFill>
                  <a:schemeClr val="bg1"/>
                </a:solidFill>
              </a:rPr>
              <a:t>Reimond</a:t>
            </a:r>
            <a:r>
              <a:rPr lang="en-US" sz="1200">
                <a:solidFill>
                  <a:schemeClr val="bg1"/>
                </a:solidFill>
              </a:rPr>
              <a:t>, S. and Baur, O., "Spheroidal and ellipsoidal harmonic expansions of the gravitational potential of Small Solar System Bodies. Case study: 67P/</a:t>
            </a:r>
            <a:r>
              <a:rPr lang="en-US" sz="1200" err="1">
                <a:solidFill>
                  <a:schemeClr val="bg1"/>
                </a:solidFill>
              </a:rPr>
              <a:t>Churyumov-Gerasimenko</a:t>
            </a:r>
            <a:r>
              <a:rPr lang="en-US" sz="1200">
                <a:solidFill>
                  <a:schemeClr val="bg1"/>
                </a:solidFill>
              </a:rPr>
              <a:t>," Journal of Geophysical Research, Vol. 121, No. 3, 2016.</a:t>
            </a:r>
          </a:p>
          <a:p>
            <a:r>
              <a:rPr lang="en-US" sz="1200">
                <a:solidFill>
                  <a:schemeClr val="bg1"/>
                </a:solidFill>
              </a:rPr>
              <a:t>Marson, R., </a:t>
            </a:r>
            <a:r>
              <a:rPr lang="en-US" sz="1200" err="1">
                <a:solidFill>
                  <a:schemeClr val="bg1"/>
                </a:solidFill>
              </a:rPr>
              <a:t>Lagrasta</a:t>
            </a:r>
            <a:r>
              <a:rPr lang="en-US" sz="1200">
                <a:solidFill>
                  <a:schemeClr val="bg1"/>
                </a:solidFill>
              </a:rPr>
              <a:t>, S., and </a:t>
            </a:r>
            <a:r>
              <a:rPr lang="en-US" sz="1200" err="1">
                <a:solidFill>
                  <a:schemeClr val="bg1"/>
                </a:solidFill>
              </a:rPr>
              <a:t>Malvolti</a:t>
            </a:r>
            <a:r>
              <a:rPr lang="en-US" sz="1200">
                <a:solidFill>
                  <a:schemeClr val="bg1"/>
                </a:solidFill>
              </a:rPr>
              <a:t>, F. "Computation of Precision Ephemeris coefficients in the GNSS message: Practical results from a proficient algorithm," IEEE AESS European Conference on Satellite Telecommunications, Rome, Italy, 2012.</a:t>
            </a:r>
          </a:p>
          <a:p>
            <a:r>
              <a:rPr lang="en-US" sz="1200">
                <a:solidFill>
                  <a:schemeClr val="bg1"/>
                </a:solidFill>
              </a:rPr>
              <a:t>Martin, K., Mihaylov, J., Spear, R., and Landau, D. "Julia Language Ephemeris and Physical Constants Reader for Solar System Bodies," AIAA Space Flight Mechanics Meeting, Kissimmee, FL, 2018.</a:t>
            </a:r>
          </a:p>
          <a:p>
            <a:r>
              <a:rPr lang="en-US" sz="1200">
                <a:solidFill>
                  <a:schemeClr val="bg1"/>
                </a:solidFill>
              </a:rPr>
              <a:t>Werner, R. and </a:t>
            </a:r>
            <a:r>
              <a:rPr lang="en-US" sz="1200" err="1">
                <a:solidFill>
                  <a:schemeClr val="bg1"/>
                </a:solidFill>
              </a:rPr>
              <a:t>Scheeres</a:t>
            </a:r>
            <a:r>
              <a:rPr lang="en-US" sz="1200">
                <a:solidFill>
                  <a:schemeClr val="bg1"/>
                </a:solidFill>
              </a:rPr>
              <a:t>, D., "Exterior gravitation of a polyhedron derived and compared with harmonic and mascon gravitation representations of asteroid 4769 Castalia," Celestial Mechanics and Dynamical Astronomy, Vol. 65, No. 3, pp. 313-344.</a:t>
            </a:r>
          </a:p>
          <a:p>
            <a:r>
              <a:rPr lang="en-US" sz="1200">
                <a:solidFill>
                  <a:schemeClr val="bg1"/>
                </a:solidFill>
              </a:rPr>
              <a:t>Takahashi, Y. and </a:t>
            </a:r>
            <a:r>
              <a:rPr lang="en-US" sz="1200" err="1">
                <a:solidFill>
                  <a:schemeClr val="bg1"/>
                </a:solidFill>
              </a:rPr>
              <a:t>Scheeres</a:t>
            </a:r>
            <a:r>
              <a:rPr lang="en-US" sz="1200">
                <a:solidFill>
                  <a:schemeClr val="bg1"/>
                </a:solidFill>
              </a:rPr>
              <a:t>, D., "Small body surface gravity fields via spherical harmonic expansions," Celestial Mechanics and Dynamical Astronomy, Vol. 119, No. 2, 2014.</a:t>
            </a:r>
          </a:p>
          <a:p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7B1F6-8ACF-4AF4-B27F-22400C4A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13509EE5-E546-41D5-B760-547CE00C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</p:spTree>
    <p:extLst>
      <p:ext uri="{BB962C8B-B14F-4D97-AF65-F5344CB8AC3E}">
        <p14:creationId xmlns:p14="http://schemas.microsoft.com/office/powerpoint/2010/main" val="81411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References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54" y="1454726"/>
            <a:ext cx="8072438" cy="5038149"/>
          </a:xfrm>
          <a:noFill/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1200" dirty="0" err="1">
                <a:solidFill>
                  <a:schemeClr val="bg1"/>
                </a:solidFill>
              </a:rPr>
              <a:t>Kaasalainen</a:t>
            </a:r>
            <a:r>
              <a:rPr lang="en-US" sz="1200" dirty="0">
                <a:solidFill>
                  <a:schemeClr val="bg1"/>
                </a:solidFill>
              </a:rPr>
              <a:t>, M. and </a:t>
            </a:r>
            <a:r>
              <a:rPr lang="en-US" sz="1200" dirty="0" err="1">
                <a:solidFill>
                  <a:schemeClr val="bg1"/>
                </a:solidFill>
              </a:rPr>
              <a:t>Torppa</a:t>
            </a:r>
            <a:r>
              <a:rPr lang="en-US" sz="1200" dirty="0">
                <a:solidFill>
                  <a:schemeClr val="bg1"/>
                </a:solidFill>
              </a:rPr>
              <a:t>, J., "Optimization methods for asteroid </a:t>
            </a:r>
            <a:r>
              <a:rPr lang="en-US" sz="1200" dirty="0" err="1">
                <a:solidFill>
                  <a:schemeClr val="bg1"/>
                </a:solidFill>
              </a:rPr>
              <a:t>lightcurve</a:t>
            </a:r>
            <a:r>
              <a:rPr lang="en-US" sz="1200" dirty="0">
                <a:solidFill>
                  <a:schemeClr val="bg1"/>
                </a:solidFill>
              </a:rPr>
              <a:t> inversion. I. Shape determination," Icarus, Vol. 153, 2001, p. 24.</a:t>
            </a:r>
          </a:p>
          <a:p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Kaasalainen</a:t>
            </a:r>
            <a:r>
              <a:rPr lang="en-US" sz="1200" dirty="0">
                <a:solidFill>
                  <a:schemeClr val="bg1"/>
                </a:solidFill>
              </a:rPr>
              <a:t>, M., </a:t>
            </a:r>
            <a:r>
              <a:rPr lang="en-US" sz="1200" dirty="0" err="1">
                <a:solidFill>
                  <a:schemeClr val="bg1"/>
                </a:solidFill>
              </a:rPr>
              <a:t>Torppa</a:t>
            </a:r>
            <a:r>
              <a:rPr lang="en-US" sz="1200" dirty="0">
                <a:solidFill>
                  <a:schemeClr val="bg1"/>
                </a:solidFill>
              </a:rPr>
              <a:t>, J., and </a:t>
            </a:r>
            <a:r>
              <a:rPr lang="en-US" sz="1200" dirty="0" err="1">
                <a:solidFill>
                  <a:schemeClr val="bg1"/>
                </a:solidFill>
              </a:rPr>
              <a:t>Muinonen</a:t>
            </a:r>
            <a:r>
              <a:rPr lang="en-US" sz="1200" dirty="0">
                <a:solidFill>
                  <a:schemeClr val="bg1"/>
                </a:solidFill>
              </a:rPr>
              <a:t>, K., "Optimization Methods for Asteroid </a:t>
            </a:r>
            <a:r>
              <a:rPr lang="en-US" sz="1200" dirty="0" err="1">
                <a:solidFill>
                  <a:schemeClr val="bg1"/>
                </a:solidFill>
              </a:rPr>
              <a:t>Lightcurve</a:t>
            </a:r>
            <a:r>
              <a:rPr lang="en-US" sz="1200" dirty="0">
                <a:solidFill>
                  <a:schemeClr val="bg1"/>
                </a:solidFill>
              </a:rPr>
              <a:t> Inversion II. The Complete Inverse Problem," Icarus, Vol. 153, 2001, pp. 37-51.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Durech</a:t>
            </a:r>
            <a:r>
              <a:rPr lang="en-US" sz="1200" dirty="0">
                <a:solidFill>
                  <a:schemeClr val="bg1"/>
                </a:solidFill>
              </a:rPr>
              <a:t>, J. and </a:t>
            </a:r>
            <a:r>
              <a:rPr lang="en-US" sz="1200" dirty="0" err="1">
                <a:solidFill>
                  <a:schemeClr val="bg1"/>
                </a:solidFill>
              </a:rPr>
              <a:t>Sidorin</a:t>
            </a:r>
            <a:r>
              <a:rPr lang="en-US" sz="1200" dirty="0">
                <a:solidFill>
                  <a:schemeClr val="bg1"/>
                </a:solidFill>
              </a:rPr>
              <a:t>, V. Database of Asteroid Models from Inversion Techniques. http://astro.troja.mff.cuni.cz/projects/asteroids3D/web.php?page=project_main_page (accessed December 2018).</a:t>
            </a:r>
          </a:p>
          <a:p>
            <a:r>
              <a:rPr lang="en-US" sz="1200" dirty="0">
                <a:solidFill>
                  <a:schemeClr val="bg1"/>
                </a:solidFill>
              </a:rPr>
              <a:t>Aoki, S., Kinoshita, H., </a:t>
            </a:r>
            <a:r>
              <a:rPr lang="en-US" sz="1200" dirty="0" err="1">
                <a:solidFill>
                  <a:schemeClr val="bg1"/>
                </a:solidFill>
              </a:rPr>
              <a:t>Guinot</a:t>
            </a:r>
            <a:r>
              <a:rPr lang="en-US" sz="1200" dirty="0">
                <a:solidFill>
                  <a:schemeClr val="bg1"/>
                </a:solidFill>
              </a:rPr>
              <a:t>, B., Kaplan, G. H., and McCarthy, D. D. . S. P. K., "The New Definition of Universal Time," Astronomy and Astrophysics, 1982, pp. 359-361.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Chobotov</a:t>
            </a:r>
            <a:r>
              <a:rPr lang="en-US" sz="1200" dirty="0">
                <a:solidFill>
                  <a:schemeClr val="bg1"/>
                </a:solidFill>
              </a:rPr>
              <a:t>, V. A. Orbital Mechanics, American Institute of Aeronautics and Astronautics, Reston, 2002.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Paolicchi</a:t>
            </a:r>
            <a:r>
              <a:rPr lang="en-US" sz="1200" dirty="0">
                <a:solidFill>
                  <a:schemeClr val="bg1"/>
                </a:solidFill>
              </a:rPr>
              <a:t>, P. and </a:t>
            </a:r>
            <a:r>
              <a:rPr lang="en-US" sz="1200" dirty="0" err="1">
                <a:solidFill>
                  <a:schemeClr val="bg1"/>
                </a:solidFill>
              </a:rPr>
              <a:t>Knežević</a:t>
            </a:r>
            <a:r>
              <a:rPr lang="en-US" sz="1200" dirty="0">
                <a:solidFill>
                  <a:schemeClr val="bg1"/>
                </a:solidFill>
              </a:rPr>
              <a:t>, Z., "Footprints of the YORP effect in asteroid families," Icarus, Vol. 274, 2016, pp. 314-326.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Holdaway</a:t>
            </a:r>
            <a:r>
              <a:rPr lang="en-US" sz="1200" dirty="0">
                <a:solidFill>
                  <a:schemeClr val="bg1"/>
                </a:solidFill>
              </a:rPr>
              <a:t>, R. "Satellite ephemeris prediction and orbit maneuverability by low thrust," 11th Electric Propulsion Conference, 1975.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Stoneking</a:t>
            </a:r>
            <a:r>
              <a:rPr lang="en-US" sz="1200" dirty="0">
                <a:solidFill>
                  <a:schemeClr val="bg1"/>
                </a:solidFill>
              </a:rPr>
              <a:t>, E. T., </a:t>
            </a:r>
            <a:r>
              <a:rPr lang="en-US" sz="1200" dirty="0" err="1">
                <a:solidFill>
                  <a:schemeClr val="bg1"/>
                </a:solidFill>
              </a:rPr>
              <a:t>Neerav</a:t>
            </a:r>
            <a:r>
              <a:rPr lang="en-US" sz="1200" dirty="0">
                <a:solidFill>
                  <a:schemeClr val="bg1"/>
                </a:solidFill>
              </a:rPr>
              <a:t>, S., and Dean, C. J. "Real-Time Visualization of Spacecraft Telemetry for the GLAST and LRO Missions," </a:t>
            </a:r>
            <a:r>
              <a:rPr lang="en-US" sz="1200" dirty="0" err="1">
                <a:solidFill>
                  <a:schemeClr val="bg1"/>
                </a:solidFill>
              </a:rPr>
              <a:t>SpaceOps</a:t>
            </a:r>
            <a:r>
              <a:rPr lang="en-US" sz="1200" dirty="0">
                <a:solidFill>
                  <a:schemeClr val="bg1"/>
                </a:solidFill>
              </a:rPr>
              <a:t> Conference, Huntsville, AL, 2010.</a:t>
            </a:r>
          </a:p>
          <a:p>
            <a:r>
              <a:rPr lang="en-US" sz="1200" dirty="0" err="1">
                <a:solidFill>
                  <a:schemeClr val="bg1"/>
                </a:solidFill>
              </a:rPr>
              <a:t>Vasile</a:t>
            </a:r>
            <a:r>
              <a:rPr lang="en-US" sz="1200" dirty="0">
                <a:solidFill>
                  <a:schemeClr val="bg1"/>
                </a:solidFill>
              </a:rPr>
              <a:t>, M., </a:t>
            </a:r>
            <a:r>
              <a:rPr lang="en-US" sz="1200" dirty="0" err="1">
                <a:solidFill>
                  <a:schemeClr val="bg1"/>
                </a:solidFill>
              </a:rPr>
              <a:t>Ceriotti</a:t>
            </a:r>
            <a:r>
              <a:rPr lang="en-US" sz="1200" dirty="0">
                <a:solidFill>
                  <a:schemeClr val="bg1"/>
                </a:solidFill>
              </a:rPr>
              <a:t>, M., Becerra, V. M., and </a:t>
            </a:r>
            <a:r>
              <a:rPr lang="en-US" sz="1200" dirty="0" err="1">
                <a:solidFill>
                  <a:schemeClr val="bg1"/>
                </a:solidFill>
              </a:rPr>
              <a:t>Nasuto</a:t>
            </a:r>
            <a:r>
              <a:rPr lang="en-US" sz="1200" dirty="0">
                <a:solidFill>
                  <a:schemeClr val="bg1"/>
                </a:solidFill>
              </a:rPr>
              <a:t>, S. J., "An Incremental Algorithm for the Optimization of Multiple Gravity Assist Trajectories," Computational Intelligence in Aerospace Sciences, 2014, pp. 745-779.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7B1F6-8ACF-4AF4-B27F-22400C4A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3FDA3FC2-A14C-4568-9467-841C79D7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/>
              <a:t>Julia Mihaylov | Renee Spear</a:t>
            </a:r>
          </a:p>
        </p:txBody>
      </p:sp>
    </p:spTree>
    <p:extLst>
      <p:ext uri="{BB962C8B-B14F-4D97-AF65-F5344CB8AC3E}">
        <p14:creationId xmlns:p14="http://schemas.microsoft.com/office/powerpoint/2010/main" val="343817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ist graphic of the asteroid belt, part of Dawn Mission Art series.">
            <a:extLst>
              <a:ext uri="{FF2B5EF4-FFF2-40B4-BE49-F238E27FC236}">
                <a16:creationId xmlns:a16="http://schemas.microsoft.com/office/drawing/2014/main" id="{0DC82792-9C34-40A4-BF68-D1DA4E581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856" y="1410633"/>
            <a:ext cx="5164146" cy="5164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E51DB-F795-4F28-8257-A3B076BEE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  <a:effectLst/>
              </a:rPr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A01D-4A72-4BA9-9389-626A4995B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50" y="1611122"/>
            <a:ext cx="4723981" cy="508739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3210" indent="-283210"/>
            <a:r>
              <a:rPr lang="en-US" sz="2400" dirty="0"/>
              <a:t>Dr. Damon Landau</a:t>
            </a:r>
          </a:p>
          <a:p>
            <a:pPr marL="283210" indent="-283210"/>
            <a:r>
              <a:rPr lang="en-US" sz="2400" dirty="0"/>
              <a:t>Dr. Kaela Martin</a:t>
            </a:r>
          </a:p>
          <a:p>
            <a:pPr marL="283210" indent="-283210"/>
            <a:r>
              <a:rPr lang="en-US" sz="2400" dirty="0">
                <a:ea typeface="Tahoma"/>
                <a:cs typeface="Tahoma"/>
              </a:rPr>
              <a:t>Renee Spear</a:t>
            </a:r>
          </a:p>
          <a:p>
            <a:pPr marL="283210" indent="-283210"/>
            <a:r>
              <a:rPr lang="en-US" sz="2400" dirty="0">
                <a:ea typeface="Tahoma"/>
                <a:cs typeface="Tahoma"/>
              </a:rPr>
              <a:t>Tristan Minkoff</a:t>
            </a:r>
          </a:p>
          <a:p>
            <a:pPr marL="283210" indent="-283210"/>
            <a:endParaRPr lang="en-US" sz="2400" dirty="0">
              <a:ea typeface="Tahoma"/>
              <a:cs typeface="Tahoma"/>
            </a:endParaRPr>
          </a:p>
          <a:p>
            <a:pPr marL="283210" indent="-283210"/>
            <a:endParaRPr lang="en-US" sz="2400" dirty="0">
              <a:ea typeface="Tahoma"/>
              <a:cs typeface="Tahoma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E199E-F24F-4435-8DE1-AE06B9DFC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85A69-9175-4D65-9C06-75D15630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F75B80-BE10-49E2-A6DD-177B55C6C59A}"/>
              </a:ext>
            </a:extLst>
          </p:cNvPr>
          <p:cNvSpPr txBox="1"/>
          <p:nvPr/>
        </p:nvSpPr>
        <p:spPr>
          <a:xfrm>
            <a:off x="2987391" y="6260029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</p:spTree>
    <p:extLst>
      <p:ext uri="{BB962C8B-B14F-4D97-AF65-F5344CB8AC3E}">
        <p14:creationId xmlns:p14="http://schemas.microsoft.com/office/powerpoint/2010/main" val="373790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E51DB-F795-4F28-8257-A3B076BEE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err="1">
                <a:solidFill>
                  <a:schemeClr val="bg1"/>
                </a:solidFill>
                <a:effectLst/>
              </a:rPr>
              <a:t>Boddat</a:t>
            </a:r>
            <a:r>
              <a:rPr lang="en-US" sz="3400" dirty="0">
                <a:solidFill>
                  <a:schemeClr val="bg1"/>
                </a:solidFill>
              </a:rPr>
              <a:t> Significance</a:t>
            </a:r>
            <a:endParaRPr lang="en-US" sz="340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A01D-4A72-4BA9-9389-626A4995B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50" y="1611122"/>
            <a:ext cx="4723981" cy="508739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3210" indent="-283210"/>
            <a:r>
              <a:rPr lang="en-US" sz="2400" dirty="0"/>
              <a:t>Retrieve updated ephemeris information</a:t>
            </a:r>
            <a:endParaRPr lang="en-US" sz="2400" dirty="0">
              <a:ea typeface="Tahoma"/>
              <a:cs typeface="Tahoma"/>
            </a:endParaRPr>
          </a:p>
          <a:p>
            <a:pPr marL="283210" indent="-283210"/>
            <a:r>
              <a:rPr lang="en-US" sz="2400" dirty="0"/>
              <a:t>Simplify and aid future space missions</a:t>
            </a:r>
            <a:endParaRPr lang="en-US" dirty="0"/>
          </a:p>
          <a:p>
            <a:pPr marL="283210" indent="-283210"/>
            <a:r>
              <a:rPr lang="en-US" sz="2400" dirty="0"/>
              <a:t>Improve available Julia Language library within NASA</a:t>
            </a:r>
            <a:endParaRPr lang="en-US" sz="2400" dirty="0">
              <a:ea typeface="Tahoma"/>
              <a:cs typeface="Tahoma"/>
            </a:endParaRPr>
          </a:p>
          <a:p>
            <a:pPr marL="283210" indent="-283210"/>
            <a:endParaRPr lang="en-US" sz="2400" dirty="0">
              <a:ea typeface="Tahoma"/>
              <a:cs typeface="Tahoma"/>
            </a:endParaRPr>
          </a:p>
          <a:p>
            <a:pPr marL="283210" indent="-283210"/>
            <a:endParaRPr lang="en-US" sz="2400" dirty="0">
              <a:ea typeface="Tahoma"/>
              <a:cs typeface="Tahoma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E199E-F24F-4435-8DE1-AE06B9DFC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85A69-9175-4D65-9C06-75D15630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F75B80-BE10-49E2-A6DD-177B55C6C59A}"/>
              </a:ext>
            </a:extLst>
          </p:cNvPr>
          <p:cNvSpPr txBox="1"/>
          <p:nvPr/>
        </p:nvSpPr>
        <p:spPr>
          <a:xfrm>
            <a:off x="4987044" y="5978675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  <p:pic>
        <p:nvPicPr>
          <p:cNvPr id="8" name="Picture 4" descr="This frame from an animation illustrates the benefits of observing asteroids in infrared light. It begins by showing two artistic interpretations of asteroids up close.">
            <a:extLst>
              <a:ext uri="{FF2B5EF4-FFF2-40B4-BE49-F238E27FC236}">
                <a16:creationId xmlns:a16="http://schemas.microsoft.com/office/drawing/2014/main" id="{85335B2C-6B35-46D4-815D-606C92CA2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101544" y="2507720"/>
            <a:ext cx="4451725" cy="249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45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F095D-1296-43A6-BA10-3687C5101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astermod</a:t>
            </a: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47EBFB38-96E8-4F26-A058-7C28EE6F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6E0369-CEA9-4FF9-BE97-54826C4E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F13F7E-7B06-4657-8AF6-7DDB71B8DA2C}"/>
              </a:ext>
            </a:extLst>
          </p:cNvPr>
          <p:cNvSpPr txBox="1">
            <a:spLocks/>
          </p:cNvSpPr>
          <p:nvPr/>
        </p:nvSpPr>
        <p:spPr>
          <a:xfrm>
            <a:off x="571500" y="1798655"/>
            <a:ext cx="8000999" cy="434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3464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12598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05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35 asteroid model properties available</a:t>
            </a:r>
          </a:p>
          <a:p>
            <a:r>
              <a:rPr lang="en-US" sz="2400" dirty="0"/>
              <a:t>Utilization of Database of Asteroid Models from Inversion Techniques (DAMIT)</a:t>
            </a:r>
          </a:p>
          <a:p>
            <a:r>
              <a:rPr lang="en-US" sz="2400" dirty="0"/>
              <a:t>Known asteroid ID, number, or name can be used</a:t>
            </a:r>
          </a:p>
        </p:txBody>
      </p:sp>
      <p:pic>
        <p:nvPicPr>
          <p:cNvPr id="2050" name="Picture 2" descr="These three radar images of near-Earth asteroid 2003 SD220 were obtained on Dec. 15-17. This will be the asteroid's closest approach in more than 400 years and the closest until 2070.">
            <a:extLst>
              <a:ext uri="{FF2B5EF4-FFF2-40B4-BE49-F238E27FC236}">
                <a16:creationId xmlns:a16="http://schemas.microsoft.com/office/drawing/2014/main" id="{E55140E1-8352-4A64-B7B2-BDBC8196C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600" y="4069584"/>
            <a:ext cx="6140800" cy="1994694"/>
          </a:xfrm>
          <a:prstGeom prst="rect">
            <a:avLst/>
          </a:prstGeom>
          <a:noFill/>
          <a:ln w="12700">
            <a:solidFill>
              <a:srgbClr val="1A171A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7215EC-A40C-4B64-9BFE-72AD83AC71AB}"/>
              </a:ext>
            </a:extLst>
          </p:cNvPr>
          <p:cNvSpPr txBox="1"/>
          <p:nvPr/>
        </p:nvSpPr>
        <p:spPr>
          <a:xfrm>
            <a:off x="406330" y="6052101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</p:spTree>
    <p:extLst>
      <p:ext uri="{BB962C8B-B14F-4D97-AF65-F5344CB8AC3E}">
        <p14:creationId xmlns:p14="http://schemas.microsoft.com/office/powerpoint/2010/main" val="66547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E51DB-F795-4F28-8257-A3B076BEE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  <a:effectLst/>
              </a:rPr>
              <a:t>Applied Mathematics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A01D-4A72-4BA9-9389-626A4995B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Light curve inversion method</a:t>
            </a:r>
          </a:p>
          <a:p>
            <a:r>
              <a:rPr lang="en-US" sz="2400" dirty="0"/>
              <a:t>Shape models: polyhedrons with triangular surface facets</a:t>
            </a:r>
          </a:p>
          <a:p>
            <a:r>
              <a:rPr lang="en-US" sz="2400" dirty="0"/>
              <a:t>Nonzero linear change of the rotation rate - YORP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E199E-F24F-4435-8DE1-AE06B9DFC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85A69-9175-4D65-9C06-75D15630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 dirty="0"/>
          </a:p>
        </p:txBody>
      </p:sp>
      <p:pic>
        <p:nvPicPr>
          <p:cNvPr id="7170" name="Picture 2" descr="This diagram shows a bird eye view of our asteroid belt, which lies between the orbits of Mars red and Jupiter purple.">
            <a:extLst>
              <a:ext uri="{FF2B5EF4-FFF2-40B4-BE49-F238E27FC236}">
                <a16:creationId xmlns:a16="http://schemas.microsoft.com/office/drawing/2014/main" id="{248C41AC-E305-4E3A-9489-0AD2286319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7" t="19659" r="5495" b="16165"/>
          <a:stretch/>
        </p:blipFill>
        <p:spPr bwMode="auto">
          <a:xfrm>
            <a:off x="1301260" y="3774499"/>
            <a:ext cx="6541478" cy="271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30309CD-799D-4B38-8D4B-62A5F29AD395}"/>
              </a:ext>
            </a:extLst>
          </p:cNvPr>
          <p:cNvSpPr txBox="1"/>
          <p:nvPr/>
        </p:nvSpPr>
        <p:spPr>
          <a:xfrm>
            <a:off x="205990" y="6492875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</p:spTree>
    <p:extLst>
      <p:ext uri="{BB962C8B-B14F-4D97-AF65-F5344CB8AC3E}">
        <p14:creationId xmlns:p14="http://schemas.microsoft.com/office/powerpoint/2010/main" val="184876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3B169-C749-413F-AEDC-92140A87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err="1"/>
              <a:t>astermod</a:t>
            </a:r>
            <a:r>
              <a:rPr lang="en-US" sz="3400" dirty="0"/>
              <a:t> Parameters</a:t>
            </a:r>
            <a:endParaRPr lang="en-US" sz="24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3DCFD9-64C9-4506-B547-1F9342903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398" y="1698171"/>
            <a:ext cx="8014716" cy="783159"/>
          </a:xfrm>
        </p:spPr>
        <p:txBody>
          <a:bodyPr>
            <a:normAutofit/>
          </a:bodyPr>
          <a:lstStyle/>
          <a:p>
            <a:r>
              <a:rPr lang="en-US" sz="2400" dirty="0"/>
              <a:t>35 total asteroid and model properties available</a:t>
            </a:r>
            <a:endParaRPr lang="en-US" dirty="0"/>
          </a:p>
          <a:p>
            <a:endParaRPr lang="en-US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9B949050-11F8-4F24-9F15-53155752C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60CD1-D7F1-460B-AC72-402C5DE18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52B49A-1A97-4ED8-816E-4F1C9D699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982518"/>
              </p:ext>
            </p:extLst>
          </p:nvPr>
        </p:nvGraphicFramePr>
        <p:xfrm>
          <a:off x="646398" y="2622618"/>
          <a:ext cx="8014716" cy="34641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88555">
                  <a:extLst>
                    <a:ext uri="{9D8B030D-6E8A-4147-A177-3AD203B41FA5}">
                      <a16:colId xmlns:a16="http://schemas.microsoft.com/office/drawing/2014/main" val="63118128"/>
                    </a:ext>
                  </a:extLst>
                </a:gridCol>
                <a:gridCol w="5626161">
                  <a:extLst>
                    <a:ext uri="{9D8B030D-6E8A-4147-A177-3AD203B41FA5}">
                      <a16:colId xmlns:a16="http://schemas.microsoft.com/office/drawing/2014/main" val="121631926"/>
                    </a:ext>
                  </a:extLst>
                </a:gridCol>
              </a:tblGrid>
              <a:tr h="64430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Parameter Input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Output</a:t>
                      </a:r>
                      <a:endParaRPr lang="en-US" sz="2000" dirty="0">
                        <a:solidFill>
                          <a:schemeClr val="bg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86939303"/>
                  </a:ext>
                </a:extLst>
              </a:tr>
              <a:tr h="461902">
                <a:tc>
                  <a:txBody>
                    <a:bodyPr/>
                    <a:lstStyle/>
                    <a:p>
                      <a:r>
                        <a:rPr lang="en-US" sz="2000" dirty="0"/>
                        <a:t>lambda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Ecliptic longitude of the spin axis direction (J2000.0, in degrees)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17464733"/>
                  </a:ext>
                </a:extLst>
              </a:tr>
              <a:tr h="480474">
                <a:tc>
                  <a:txBody>
                    <a:bodyPr/>
                    <a:lstStyle/>
                    <a:p>
                      <a:r>
                        <a:rPr lang="en-US" sz="2000" dirty="0"/>
                        <a:t>beta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Ecliptic latitude of the spin axis direction (J2000.0, in degrees)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3342628"/>
                  </a:ext>
                </a:extLst>
              </a:tr>
              <a:tr h="480474">
                <a:tc>
                  <a:txBody>
                    <a:bodyPr/>
                    <a:lstStyle/>
                    <a:p>
                      <a:r>
                        <a:rPr lang="en-US" sz="2000" dirty="0"/>
                        <a:t>period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Sidereal rotation period (hours)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01611842"/>
                  </a:ext>
                </a:extLst>
              </a:tr>
              <a:tr h="480474">
                <a:tc>
                  <a:txBody>
                    <a:bodyPr/>
                    <a:lstStyle/>
                    <a:p>
                      <a:r>
                        <a:rPr lang="en-US" sz="2000" dirty="0" err="1"/>
                        <a:t>equiv_d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Equivalent diameter (km) – the diameter of a sphere that has the same volume as the shape model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68134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39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3B169-C749-413F-AEDC-92140A87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How to use </a:t>
            </a:r>
            <a:r>
              <a:rPr lang="en-US" sz="3400" dirty="0" err="1"/>
              <a:t>astermod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FA526-E3F3-4280-8A70-0913D2A39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8" y="1373276"/>
            <a:ext cx="8572500" cy="17373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3210" indent="-283210"/>
            <a:endParaRPr lang="en-US" sz="2400" dirty="0">
              <a:ea typeface="Tahoma"/>
              <a:cs typeface="Tahoma"/>
            </a:endParaRPr>
          </a:p>
          <a:p>
            <a:pPr marL="402336" lvl="1" indent="0" algn="ctr">
              <a:buNone/>
            </a:pPr>
            <a:r>
              <a:rPr lang="en-US" sz="2400" b="1" dirty="0"/>
              <a:t>model = </a:t>
            </a:r>
            <a:r>
              <a:rPr lang="en-US" sz="2400" b="1" dirty="0" err="1"/>
              <a:t>astermod</a:t>
            </a:r>
            <a:r>
              <a:rPr lang="en-US" sz="2400" b="1" dirty="0"/>
              <a:t>(“aster”, “prop”)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E18141E-4A6F-483D-A6AC-C21C5CFCD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ED2A4-EC3C-4E4D-8EC7-03CFD07E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2" descr="Two Very Different Asteroids">
            <a:extLst>
              <a:ext uri="{FF2B5EF4-FFF2-40B4-BE49-F238E27FC236}">
                <a16:creationId xmlns:a16="http://schemas.microsoft.com/office/drawing/2014/main" id="{22501CAE-7FC0-4FDA-A178-C5A849D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25" y="2790167"/>
            <a:ext cx="5799262" cy="3385044"/>
          </a:xfrm>
          <a:prstGeom prst="rect">
            <a:avLst/>
          </a:prstGeom>
          <a:noFill/>
          <a:ln w="12700">
            <a:solidFill>
              <a:srgbClr val="1A171A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DC50C1-7049-4156-81EC-4CE974745D7C}"/>
              </a:ext>
            </a:extLst>
          </p:cNvPr>
          <p:cNvSpPr txBox="1"/>
          <p:nvPr/>
        </p:nvSpPr>
        <p:spPr>
          <a:xfrm>
            <a:off x="658855" y="6175211"/>
            <a:ext cx="2190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Courtesy of NASA.</a:t>
            </a:r>
          </a:p>
        </p:txBody>
      </p:sp>
    </p:spTree>
    <p:extLst>
      <p:ext uri="{BB962C8B-B14F-4D97-AF65-F5344CB8AC3E}">
        <p14:creationId xmlns:p14="http://schemas.microsoft.com/office/powerpoint/2010/main" val="363421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400" dirty="0" err="1"/>
                  <a:t>astermod</a:t>
                </a:r>
                <a:r>
                  <a:rPr lang="en-US" sz="3400" dirty="0"/>
                  <a:t> </a:t>
                </a:r>
                <a14:m>
                  <m:oMath xmlns:m="http://schemas.openxmlformats.org/officeDocument/2006/math">
                    <m:r>
                      <a:rPr lang="en-US" sz="3400" b="1" i="1" smtClean="0">
                        <a:latin typeface="Cambria Math" panose="02040503050406030204" pitchFamily="18" charset="0"/>
                      </a:rPr>
                      <m:t>𝝀</m:t>
                    </m:r>
                    <m:r>
                      <a:rPr lang="en-US" sz="3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400" dirty="0"/>
                  <a:t>Example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091" t="-15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606C6348-EE79-47E0-9BEC-DFE4FED0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0BF0A-46AA-4AAD-81F0-A97C78C3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898517"/>
              </p:ext>
            </p:extLst>
          </p:nvPr>
        </p:nvGraphicFramePr>
        <p:xfrm>
          <a:off x="571500" y="3044953"/>
          <a:ext cx="7969385" cy="15145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63429">
                  <a:extLst>
                    <a:ext uri="{9D8B030D-6E8A-4147-A177-3AD203B41FA5}">
                      <a16:colId xmlns:a16="http://schemas.microsoft.com/office/drawing/2014/main" val="63118128"/>
                    </a:ext>
                  </a:extLst>
                </a:gridCol>
                <a:gridCol w="4405956">
                  <a:extLst>
                    <a:ext uri="{9D8B030D-6E8A-4147-A177-3AD203B41FA5}">
                      <a16:colId xmlns:a16="http://schemas.microsoft.com/office/drawing/2014/main" val="121631926"/>
                    </a:ext>
                  </a:extLst>
                </a:gridCol>
              </a:tblGrid>
              <a:tr h="40307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Input</a:t>
                      </a:r>
                      <a:endParaRPr lang="en-US" sz="2000" dirty="0">
                        <a:solidFill>
                          <a:schemeClr val="bg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Meaning</a:t>
                      </a:r>
                      <a:endParaRPr lang="en-US" sz="2000" dirty="0">
                        <a:solidFill>
                          <a:schemeClr val="bg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86939303"/>
                  </a:ext>
                </a:extLst>
              </a:tr>
              <a:tr h="433307">
                <a:tc>
                  <a:txBody>
                    <a:bodyPr/>
                    <a:lstStyle/>
                    <a:p>
                      <a:r>
                        <a:rPr lang="en-US" sz="2000" dirty="0"/>
                        <a:t>109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Asteroid ID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17464733"/>
                  </a:ext>
                </a:extLst>
              </a:tr>
              <a:tr h="403076">
                <a:tc>
                  <a:txBody>
                    <a:bodyPr/>
                    <a:lstStyle/>
                    <a:p>
                      <a:r>
                        <a:rPr lang="en-US" sz="2000" dirty="0"/>
                        <a:t>lambda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Ecliptic longitude of the spin axis direction (J2000.0, in degrees)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334262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11093" y="1987034"/>
            <a:ext cx="5921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model =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astermod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(“109”,  “lambda”)</a:t>
            </a:r>
          </a:p>
        </p:txBody>
      </p:sp>
    </p:spTree>
    <p:extLst>
      <p:ext uri="{BB962C8B-B14F-4D97-AF65-F5344CB8AC3E}">
        <p14:creationId xmlns:p14="http://schemas.microsoft.com/office/powerpoint/2010/main" val="182774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090" y="1735604"/>
            <a:ext cx="847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</a:rPr>
              <a:t>Input:	  model =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astermod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(“109”,  “lambda”)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090" y="2377135"/>
            <a:ext cx="8623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</a:rPr>
              <a:t>Output:	 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Dict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{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Any,Any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} with 2 entries:</a:t>
            </a:r>
          </a:p>
          <a:p>
            <a:r>
              <a:rPr lang="en-US" sz="2400" b="1" dirty="0">
                <a:solidFill>
                  <a:schemeClr val="bg1"/>
                </a:solidFill>
                <a:latin typeface="+mj-lt"/>
              </a:rPr>
              <a:t>			“113” =&gt; “32”	</a:t>
            </a:r>
          </a:p>
          <a:p>
            <a:r>
              <a:rPr lang="en-US" sz="2400" b="1" dirty="0">
                <a:solidFill>
                  <a:schemeClr val="bg1"/>
                </a:solidFill>
                <a:latin typeface="+mj-lt"/>
              </a:rPr>
              <a:t>			“1806” =&gt; “36”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itle 1">
                <a:extLst>
                  <a:ext uri="{FF2B5EF4-FFF2-40B4-BE49-F238E27FC236}">
                    <a16:creationId xmlns:a16="http://schemas.microsoft.com/office/drawing/2014/main" id="{BCDE7378-BCC9-48C7-8D0B-313D8A28597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400" dirty="0" err="1"/>
                  <a:t>astermod</a:t>
                </a:r>
                <a:r>
                  <a:rPr lang="en-US" sz="3400" dirty="0"/>
                  <a:t> </a:t>
                </a:r>
                <a14:m>
                  <m:oMath xmlns:m="http://schemas.openxmlformats.org/officeDocument/2006/math">
                    <m:r>
                      <a:rPr lang="en-US" sz="3400">
                        <a:latin typeface="Cambria Math" panose="02040503050406030204" pitchFamily="18" charset="0"/>
                      </a:rPr>
                      <m:t>𝝀</m:t>
                    </m:r>
                    <m:r>
                      <a:rPr lang="en-US" sz="3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400" dirty="0"/>
                  <a:t>Example</a:t>
                </a:r>
              </a:p>
            </p:txBody>
          </p:sp>
        </mc:Choice>
        <mc:Fallback xmlns="">
          <p:sp>
            <p:nvSpPr>
              <p:cNvPr id="9" name="Title 1">
                <a:extLst>
                  <a:ext uri="{FF2B5EF4-FFF2-40B4-BE49-F238E27FC236}">
                    <a16:creationId xmlns:a16="http://schemas.microsoft.com/office/drawing/2014/main" id="{BCDE7378-BCC9-48C7-8D0B-313D8A2859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091" t="-15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4BCEA6-C5E2-4D61-84F5-A09A836D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4E0A541-BF8A-4752-9642-100E2298A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09731"/>
              </p:ext>
            </p:extLst>
          </p:nvPr>
        </p:nvGraphicFramePr>
        <p:xfrm>
          <a:off x="669063" y="3702503"/>
          <a:ext cx="7969385" cy="25958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63429">
                  <a:extLst>
                    <a:ext uri="{9D8B030D-6E8A-4147-A177-3AD203B41FA5}">
                      <a16:colId xmlns:a16="http://schemas.microsoft.com/office/drawing/2014/main" val="63118128"/>
                    </a:ext>
                  </a:extLst>
                </a:gridCol>
                <a:gridCol w="4405956">
                  <a:extLst>
                    <a:ext uri="{9D8B030D-6E8A-4147-A177-3AD203B41FA5}">
                      <a16:colId xmlns:a16="http://schemas.microsoft.com/office/drawing/2014/main" val="121631926"/>
                    </a:ext>
                  </a:extLst>
                </a:gridCol>
              </a:tblGrid>
              <a:tr h="40307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Output</a:t>
                      </a:r>
                      <a:endParaRPr lang="en-US" sz="2000" dirty="0">
                        <a:solidFill>
                          <a:schemeClr val="bg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/>
                          </a:solidFill>
                        </a:rPr>
                        <a:t>Meaning</a:t>
                      </a:r>
                      <a:endParaRPr lang="en-US" sz="2000" dirty="0">
                        <a:solidFill>
                          <a:schemeClr val="bg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86939303"/>
                  </a:ext>
                </a:extLst>
              </a:tr>
              <a:tr h="433307">
                <a:tc>
                  <a:txBody>
                    <a:bodyPr/>
                    <a:lstStyle/>
                    <a:p>
                      <a:r>
                        <a:rPr lang="en-US" sz="2000" dirty="0"/>
                        <a:t>113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Asteroid model ID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17464733"/>
                  </a:ext>
                </a:extLst>
              </a:tr>
              <a:tr h="403076">
                <a:tc>
                  <a:txBody>
                    <a:bodyPr/>
                    <a:lstStyle/>
                    <a:p>
                      <a:r>
                        <a:rPr lang="en-US" sz="2000" dirty="0"/>
                        <a:t>32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Ecliptic longitude of the spin axis direction of asteroid model ID “113”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23342628"/>
                  </a:ext>
                </a:extLst>
              </a:tr>
              <a:tr h="403076">
                <a:tc>
                  <a:txBody>
                    <a:bodyPr/>
                    <a:lstStyle/>
                    <a:p>
                      <a:r>
                        <a:rPr lang="en-US" sz="2000" dirty="0"/>
                        <a:t>1806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Asteroid model ID</a:t>
                      </a:r>
                      <a:endParaRPr lang="en-US" sz="2000" dirty="0"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85081644"/>
                  </a:ext>
                </a:extLst>
              </a:tr>
              <a:tr h="403076">
                <a:tc>
                  <a:txBody>
                    <a:bodyPr/>
                    <a:lstStyle/>
                    <a:p>
                      <a:r>
                        <a:rPr lang="en-US" sz="2000" dirty="0"/>
                        <a:t>36</a:t>
                      </a:r>
                      <a:endParaRPr lang="en-US" sz="2000" dirty="0">
                        <a:solidFill>
                          <a:srgbClr val="00B05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Ecliptic longitude of the spin axis direction of asteroid model ID “113”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3466752"/>
                  </a:ext>
                </a:extLst>
              </a:tr>
            </a:tbl>
          </a:graphicData>
        </a:graphic>
      </p:graphicFrame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74FE0360-DB3B-4785-82C5-1DB6C2D16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38446" y="6530684"/>
            <a:ext cx="2861142" cy="365125"/>
          </a:xfrm>
        </p:spPr>
        <p:txBody>
          <a:bodyPr/>
          <a:lstStyle/>
          <a:p>
            <a:r>
              <a:rPr lang="en-US" dirty="0"/>
              <a:t>Julia Mihaylov | Renee Spear</a:t>
            </a:r>
          </a:p>
        </p:txBody>
      </p:sp>
    </p:spTree>
    <p:extLst>
      <p:ext uri="{BB962C8B-B14F-4D97-AF65-F5344CB8AC3E}">
        <p14:creationId xmlns:p14="http://schemas.microsoft.com/office/powerpoint/2010/main" val="4916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eadlines">
  <a:themeElements>
    <a:clrScheme name="Custom 1">
      <a:dk1>
        <a:srgbClr val="000000"/>
      </a:dk1>
      <a:lt1>
        <a:srgbClr val="000000"/>
      </a:lt1>
      <a:dk2>
        <a:srgbClr val="FFFFFF"/>
      </a:dk2>
      <a:lt2>
        <a:srgbClr val="FFFFFF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algn="ctr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41CE3E456F0347BFCCB56A1408CE57" ma:contentTypeVersion="2" ma:contentTypeDescription="Create a new document." ma:contentTypeScope="" ma:versionID="bdad5cf8b4d9ec1218a5d730b4707920">
  <xsd:schema xmlns:xsd="http://www.w3.org/2001/XMLSchema" xmlns:xs="http://www.w3.org/2001/XMLSchema" xmlns:p="http://schemas.microsoft.com/office/2006/metadata/properties" xmlns:ns2="fe5a6013-eb46-490c-b19c-b2749aaef960" targetNamespace="http://schemas.microsoft.com/office/2006/metadata/properties" ma:root="true" ma:fieldsID="7a741f768ca894651f55910ad792baab" ns2:_="">
    <xsd:import namespace="fe5a6013-eb46-490c-b19c-b2749aaef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5a6013-eb46-490c-b19c-b2749aaef9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1A817D-6EBA-472F-A3E1-88EDFBE02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5a6013-eb46-490c-b19c-b2749aaef9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660817-DBF9-472B-89CA-95D3D842E5C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CE15AAB-6723-433C-9F2E-0C55BDC0A7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2995</TotalTime>
  <Words>1263</Words>
  <Application>Microsoft Office PowerPoint</Application>
  <PresentationFormat>On-screen Show (4:3)</PresentationFormat>
  <Paragraphs>147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Corbel</vt:lpstr>
      <vt:lpstr>Tahoma</vt:lpstr>
      <vt:lpstr>Trebuchet MS</vt:lpstr>
      <vt:lpstr>Headlines</vt:lpstr>
      <vt:lpstr>Julia Language 1.0 Ephemeris And Physical Constants Reader For Solar System Bodies  Asteroid Shape Modeling</vt:lpstr>
      <vt:lpstr>Acknowledgements</vt:lpstr>
      <vt:lpstr>Boddat Significance</vt:lpstr>
      <vt:lpstr>astermod</vt:lpstr>
      <vt:lpstr>Applied Mathematics</vt:lpstr>
      <vt:lpstr>astermod Parameters</vt:lpstr>
      <vt:lpstr>How to use astermod</vt:lpstr>
      <vt:lpstr>astermod λ Example</vt:lpstr>
      <vt:lpstr>astermod λ Example</vt:lpstr>
      <vt:lpstr>Questions?</vt:lpstr>
      <vt:lpstr>References</vt:lpstr>
      <vt:lpstr>References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Julia language ephemeris reader for interstellar bodies</dc:title>
  <dc:creator>Renee Spear</dc:creator>
  <cp:lastModifiedBy>Mihaylov, Julia D.</cp:lastModifiedBy>
  <cp:revision>125</cp:revision>
  <dcterms:modified xsi:type="dcterms:W3CDTF">2019-04-01T05:09:14Z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0x010100CB41CE3E456F0347BFCCB56A1408CE57</vt:lpwstr>
  </property>
</Properties>
</file>